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 id="2147483651" r:id="rId2"/>
    <p:sldMasterId id="2147483652" r:id="rId3"/>
    <p:sldMasterId id="2147483654" r:id="rId4"/>
  </p:sldMasterIdLst>
  <p:notesMasterIdLst>
    <p:notesMasterId r:id="rId13"/>
  </p:notesMasterIdLst>
  <p:handoutMasterIdLst>
    <p:handoutMasterId r:id="rId14"/>
  </p:handoutMasterIdLst>
  <p:sldIdLst>
    <p:sldId id="358" r:id="rId5"/>
    <p:sldId id="413" r:id="rId6"/>
    <p:sldId id="414" r:id="rId7"/>
    <p:sldId id="415" r:id="rId8"/>
    <p:sldId id="416" r:id="rId9"/>
    <p:sldId id="417" r:id="rId10"/>
    <p:sldId id="418" r:id="rId11"/>
    <p:sldId id="419" r:id="rId12"/>
  </p:sldIdLst>
  <p:sldSz cx="9144000" cy="6858000" type="screen4x3"/>
  <p:notesSz cx="6985000" cy="9283700"/>
  <p:defaultTextStyle>
    <a:defPPr>
      <a:defRPr lang="en-US"/>
    </a:defPPr>
    <a:lvl1pPr algn="ctr" rtl="0" fontAlgn="base">
      <a:spcBef>
        <a:spcPct val="0"/>
      </a:spcBef>
      <a:spcAft>
        <a:spcPct val="0"/>
      </a:spcAft>
      <a:defRPr sz="1000" kern="1200">
        <a:solidFill>
          <a:schemeClr val="tx1"/>
        </a:solidFill>
        <a:latin typeface="Arial" charset="0"/>
        <a:ea typeface="+mn-ea"/>
        <a:cs typeface="+mn-cs"/>
      </a:defRPr>
    </a:lvl1pPr>
    <a:lvl2pPr marL="457200" algn="ctr" rtl="0" fontAlgn="base">
      <a:spcBef>
        <a:spcPct val="0"/>
      </a:spcBef>
      <a:spcAft>
        <a:spcPct val="0"/>
      </a:spcAft>
      <a:defRPr sz="1000" kern="1200">
        <a:solidFill>
          <a:schemeClr val="tx1"/>
        </a:solidFill>
        <a:latin typeface="Arial" charset="0"/>
        <a:ea typeface="+mn-ea"/>
        <a:cs typeface="+mn-cs"/>
      </a:defRPr>
    </a:lvl2pPr>
    <a:lvl3pPr marL="914400" algn="ctr" rtl="0" fontAlgn="base">
      <a:spcBef>
        <a:spcPct val="0"/>
      </a:spcBef>
      <a:spcAft>
        <a:spcPct val="0"/>
      </a:spcAft>
      <a:defRPr sz="1000" kern="1200">
        <a:solidFill>
          <a:schemeClr val="tx1"/>
        </a:solidFill>
        <a:latin typeface="Arial" charset="0"/>
        <a:ea typeface="+mn-ea"/>
        <a:cs typeface="+mn-cs"/>
      </a:defRPr>
    </a:lvl3pPr>
    <a:lvl4pPr marL="1371600" algn="ctr" rtl="0" fontAlgn="base">
      <a:spcBef>
        <a:spcPct val="0"/>
      </a:spcBef>
      <a:spcAft>
        <a:spcPct val="0"/>
      </a:spcAft>
      <a:defRPr sz="1000" kern="1200">
        <a:solidFill>
          <a:schemeClr val="tx1"/>
        </a:solidFill>
        <a:latin typeface="Arial" charset="0"/>
        <a:ea typeface="+mn-ea"/>
        <a:cs typeface="+mn-cs"/>
      </a:defRPr>
    </a:lvl4pPr>
    <a:lvl5pPr marL="1828800" algn="ctr" rtl="0" fontAlgn="base">
      <a:spcBef>
        <a:spcPct val="0"/>
      </a:spcBef>
      <a:spcAft>
        <a:spcPct val="0"/>
      </a:spcAft>
      <a:defRPr sz="1000" kern="1200">
        <a:solidFill>
          <a:schemeClr val="tx1"/>
        </a:solidFill>
        <a:latin typeface="Arial" charset="0"/>
        <a:ea typeface="+mn-ea"/>
        <a:cs typeface="+mn-cs"/>
      </a:defRPr>
    </a:lvl5pPr>
    <a:lvl6pPr marL="2286000" algn="l" defTabSz="914400" rtl="0" eaLnBrk="1" latinLnBrk="0" hangingPunct="1">
      <a:defRPr sz="1000" kern="1200">
        <a:solidFill>
          <a:schemeClr val="tx1"/>
        </a:solidFill>
        <a:latin typeface="Arial" charset="0"/>
        <a:ea typeface="+mn-ea"/>
        <a:cs typeface="+mn-cs"/>
      </a:defRPr>
    </a:lvl6pPr>
    <a:lvl7pPr marL="2743200" algn="l" defTabSz="914400" rtl="0" eaLnBrk="1" latinLnBrk="0" hangingPunct="1">
      <a:defRPr sz="1000" kern="1200">
        <a:solidFill>
          <a:schemeClr val="tx1"/>
        </a:solidFill>
        <a:latin typeface="Arial" charset="0"/>
        <a:ea typeface="+mn-ea"/>
        <a:cs typeface="+mn-cs"/>
      </a:defRPr>
    </a:lvl7pPr>
    <a:lvl8pPr marL="3200400" algn="l" defTabSz="914400" rtl="0" eaLnBrk="1" latinLnBrk="0" hangingPunct="1">
      <a:defRPr sz="1000" kern="1200">
        <a:solidFill>
          <a:schemeClr val="tx1"/>
        </a:solidFill>
        <a:latin typeface="Arial" charset="0"/>
        <a:ea typeface="+mn-ea"/>
        <a:cs typeface="+mn-cs"/>
      </a:defRPr>
    </a:lvl8pPr>
    <a:lvl9pPr marL="3657600" algn="l" defTabSz="914400" rtl="0" eaLnBrk="1" latinLnBrk="0" hangingPunct="1">
      <a:defRPr sz="10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1008">
          <p15:clr>
            <a:srgbClr val="A4A3A4"/>
          </p15:clr>
        </p15:guide>
        <p15:guide id="2" pos="144">
          <p15:clr>
            <a:srgbClr val="A4A3A4"/>
          </p15:clr>
        </p15:guide>
        <p15:guide id="3" pos="5664">
          <p15:clr>
            <a:srgbClr val="A4A3A4"/>
          </p15:clr>
        </p15:guide>
      </p15:sldGuideLst>
    </p:ext>
    <p:ext uri="{2D200454-40CA-4A62-9FC3-DE9A4176ACB9}">
      <p15:notesGuideLst xmlns:p15="http://schemas.microsoft.com/office/powerpoint/2012/main">
        <p15:guide id="1" orient="horz" pos="2924">
          <p15:clr>
            <a:srgbClr val="A4A3A4"/>
          </p15:clr>
        </p15:guide>
        <p15:guide id="2" pos="220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A6BE1"/>
    <a:srgbClr val="EAEAEA"/>
    <a:srgbClr val="0066CC"/>
    <a:srgbClr val="008000"/>
    <a:srgbClr val="CCCC00"/>
    <a:srgbClr val="5D9A0C"/>
    <a:srgbClr val="FF00FF"/>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811" autoAdjust="0"/>
    <p:restoredTop sz="88345" autoAdjust="0"/>
  </p:normalViewPr>
  <p:slideViewPr>
    <p:cSldViewPr snapToGrid="0">
      <p:cViewPr varScale="1">
        <p:scale>
          <a:sx n="79" d="100"/>
          <a:sy n="79" d="100"/>
        </p:scale>
        <p:origin x="2016" y="90"/>
      </p:cViewPr>
      <p:guideLst>
        <p:guide orient="horz" pos="1008"/>
        <p:guide pos="144"/>
        <p:guide pos="566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1314"/>
    </p:cViewPr>
  </p:sorterViewPr>
  <p:notesViewPr>
    <p:cSldViewPr snapToGrid="0">
      <p:cViewPr varScale="1">
        <p:scale>
          <a:sx n="78" d="100"/>
          <a:sy n="78" d="100"/>
        </p:scale>
        <p:origin x="-2040" y="-108"/>
      </p:cViewPr>
      <p:guideLst>
        <p:guide orient="horz" pos="2924"/>
        <p:guide pos="220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handoutMaster" Target="handoutMasters/handout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27363" cy="463550"/>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sz="quarter" idx="1"/>
          </p:nvPr>
        </p:nvSpPr>
        <p:spPr>
          <a:xfrm>
            <a:off x="3956050" y="0"/>
            <a:ext cx="3027363" cy="463550"/>
          </a:xfrm>
          <a:prstGeom prst="rect">
            <a:avLst/>
          </a:prstGeom>
        </p:spPr>
        <p:txBody>
          <a:bodyPr vert="horz" lIns="91440" tIns="45720" rIns="91440" bIns="45720" rtlCol="0"/>
          <a:lstStyle>
            <a:lvl1pPr algn="r">
              <a:defRPr sz="1200"/>
            </a:lvl1pPr>
          </a:lstStyle>
          <a:p>
            <a:pPr>
              <a:defRPr/>
            </a:pPr>
            <a:fld id="{A35D8287-5E50-4094-8604-954CAA63EE2D}" type="datetimeFigureOut">
              <a:rPr lang="en-US"/>
              <a:pPr>
                <a:defRPr/>
              </a:pPr>
              <a:t>06/17/2019</a:t>
            </a:fld>
            <a:endParaRPr lang="en-US"/>
          </a:p>
        </p:txBody>
      </p:sp>
      <p:sp>
        <p:nvSpPr>
          <p:cNvPr id="4" name="Footer Placeholder 3"/>
          <p:cNvSpPr>
            <a:spLocks noGrp="1"/>
          </p:cNvSpPr>
          <p:nvPr>
            <p:ph type="ftr" sz="quarter" idx="2"/>
          </p:nvPr>
        </p:nvSpPr>
        <p:spPr>
          <a:xfrm>
            <a:off x="0" y="8818563"/>
            <a:ext cx="3027363" cy="463550"/>
          </a:xfrm>
          <a:prstGeom prst="rect">
            <a:avLst/>
          </a:prstGeom>
        </p:spPr>
        <p:txBody>
          <a:bodyPr vert="horz" lIns="91440" tIns="45720" rIns="91440" bIns="45720" rtlCol="0" anchor="b"/>
          <a:lstStyle>
            <a:lvl1pPr algn="l">
              <a:defRPr sz="1200"/>
            </a:lvl1pPr>
          </a:lstStyle>
          <a:p>
            <a:pPr>
              <a:defRPr/>
            </a:pPr>
            <a:endParaRPr lang="en-US"/>
          </a:p>
        </p:txBody>
      </p:sp>
      <p:sp>
        <p:nvSpPr>
          <p:cNvPr id="5" name="Slide Number Placeholder 4"/>
          <p:cNvSpPr>
            <a:spLocks noGrp="1"/>
          </p:cNvSpPr>
          <p:nvPr>
            <p:ph type="sldNum" sz="quarter" idx="3"/>
          </p:nvPr>
        </p:nvSpPr>
        <p:spPr>
          <a:xfrm>
            <a:off x="3956050" y="8818563"/>
            <a:ext cx="3027363" cy="463550"/>
          </a:xfrm>
          <a:prstGeom prst="rect">
            <a:avLst/>
          </a:prstGeom>
        </p:spPr>
        <p:txBody>
          <a:bodyPr vert="horz" lIns="91440" tIns="45720" rIns="91440" bIns="45720" rtlCol="0" anchor="b"/>
          <a:lstStyle>
            <a:lvl1pPr algn="r">
              <a:defRPr sz="1200"/>
            </a:lvl1pPr>
          </a:lstStyle>
          <a:p>
            <a:pPr>
              <a:defRPr/>
            </a:pPr>
            <a:fld id="{AD5F864F-F79B-4387-8233-23192686B1CC}" type="slidenum">
              <a:rPr lang="en-US"/>
              <a:pPr>
                <a:defRPr/>
              </a:pPr>
              <a:t>‹#›</a:t>
            </a:fld>
            <a:endParaRPr lang="en-US"/>
          </a:p>
        </p:txBody>
      </p:sp>
    </p:spTree>
    <p:extLst>
      <p:ext uri="{BB962C8B-B14F-4D97-AF65-F5344CB8AC3E}">
        <p14:creationId xmlns:p14="http://schemas.microsoft.com/office/powerpoint/2010/main" val="3090152977"/>
      </p:ext>
    </p:extLst>
  </p:cSld>
  <p:clrMap bg1="lt1" tx1="dk1" bg2="lt2" tx2="dk2" accent1="accent1" accent2="accent2" accent3="accent3" accent4="accent4" accent5="accent5" accent6="accent6" hlink="hlink" folHlink="folHlink"/>
</p:handoutMaster>
</file>

<file path=ppt/media/image1.png>
</file>

<file path=ppt/media/image11.png>
</file>

<file path=ppt/media/image2.png>
</file>

<file path=ppt/media/image3.png>
</file>

<file path=ppt/media/image4.png>
</file>

<file path=ppt/media/image5.wmf>
</file>

<file path=ppt/media/image6.wmf>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3027363" cy="46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960" tIns="46480" rIns="92960" bIns="46480" numCol="1" anchor="t" anchorCtr="0" compatLnSpc="1">
            <a:prstTxWarp prst="textNoShape">
              <a:avLst/>
            </a:prstTxWarp>
          </a:bodyPr>
          <a:lstStyle>
            <a:lvl1pPr algn="l" defTabSz="930275">
              <a:defRPr sz="1200"/>
            </a:lvl1pPr>
          </a:lstStyle>
          <a:p>
            <a:pPr>
              <a:defRPr/>
            </a:pPr>
            <a:endParaRPr lang="en-US"/>
          </a:p>
        </p:txBody>
      </p:sp>
      <p:sp>
        <p:nvSpPr>
          <p:cNvPr id="4099" name="Rectangle 3"/>
          <p:cNvSpPr>
            <a:spLocks noGrp="1" noChangeArrowheads="1"/>
          </p:cNvSpPr>
          <p:nvPr>
            <p:ph type="dt" idx="1"/>
          </p:nvPr>
        </p:nvSpPr>
        <p:spPr bwMode="auto">
          <a:xfrm>
            <a:off x="3956050" y="0"/>
            <a:ext cx="3027363" cy="46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960" tIns="46480" rIns="92960" bIns="46480" numCol="1" anchor="t" anchorCtr="0" compatLnSpc="1">
            <a:prstTxWarp prst="textNoShape">
              <a:avLst/>
            </a:prstTxWarp>
          </a:bodyPr>
          <a:lstStyle>
            <a:lvl1pPr algn="r" defTabSz="930275">
              <a:defRPr sz="1200"/>
            </a:lvl1pPr>
          </a:lstStyle>
          <a:p>
            <a:pPr>
              <a:defRPr/>
            </a:pPr>
            <a:endParaRPr lang="en-US"/>
          </a:p>
        </p:txBody>
      </p:sp>
      <p:sp>
        <p:nvSpPr>
          <p:cNvPr id="17412" name="Rectangle 4"/>
          <p:cNvSpPr>
            <a:spLocks noGrp="1" noRot="1" noChangeAspect="1" noChangeArrowheads="1" noTextEdit="1"/>
          </p:cNvSpPr>
          <p:nvPr>
            <p:ph type="sldImg" idx="2"/>
          </p:nvPr>
        </p:nvSpPr>
        <p:spPr bwMode="auto">
          <a:xfrm>
            <a:off x="1171575" y="696913"/>
            <a:ext cx="4641850" cy="3481387"/>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4101" name="Rectangle 5"/>
          <p:cNvSpPr>
            <a:spLocks noGrp="1" noChangeArrowheads="1"/>
          </p:cNvSpPr>
          <p:nvPr>
            <p:ph type="body" sz="quarter" idx="3"/>
          </p:nvPr>
        </p:nvSpPr>
        <p:spPr bwMode="auto">
          <a:xfrm>
            <a:off x="698500" y="4408488"/>
            <a:ext cx="5588000" cy="4178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960" tIns="46480" rIns="92960" bIns="4648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102" name="Rectangle 6"/>
          <p:cNvSpPr>
            <a:spLocks noGrp="1" noChangeArrowheads="1"/>
          </p:cNvSpPr>
          <p:nvPr>
            <p:ph type="ftr" sz="quarter" idx="4"/>
          </p:nvPr>
        </p:nvSpPr>
        <p:spPr bwMode="auto">
          <a:xfrm>
            <a:off x="0" y="8818563"/>
            <a:ext cx="3027363" cy="46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960" tIns="46480" rIns="92960" bIns="46480" numCol="1" anchor="b" anchorCtr="0" compatLnSpc="1">
            <a:prstTxWarp prst="textNoShape">
              <a:avLst/>
            </a:prstTxWarp>
          </a:bodyPr>
          <a:lstStyle>
            <a:lvl1pPr algn="l" defTabSz="930275">
              <a:defRPr sz="1200"/>
            </a:lvl1pPr>
          </a:lstStyle>
          <a:p>
            <a:pPr>
              <a:defRPr/>
            </a:pPr>
            <a:endParaRPr lang="en-US"/>
          </a:p>
        </p:txBody>
      </p:sp>
      <p:sp>
        <p:nvSpPr>
          <p:cNvPr id="4103" name="Rectangle 7"/>
          <p:cNvSpPr>
            <a:spLocks noGrp="1" noChangeArrowheads="1"/>
          </p:cNvSpPr>
          <p:nvPr>
            <p:ph type="sldNum" sz="quarter" idx="5"/>
          </p:nvPr>
        </p:nvSpPr>
        <p:spPr bwMode="auto">
          <a:xfrm>
            <a:off x="3956050" y="8818563"/>
            <a:ext cx="3027363" cy="46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960" tIns="46480" rIns="92960" bIns="46480" numCol="1" anchor="b" anchorCtr="0" compatLnSpc="1">
            <a:prstTxWarp prst="textNoShape">
              <a:avLst/>
            </a:prstTxWarp>
          </a:bodyPr>
          <a:lstStyle>
            <a:lvl1pPr algn="r" defTabSz="930275">
              <a:defRPr sz="1200"/>
            </a:lvl1pPr>
          </a:lstStyle>
          <a:p>
            <a:pPr>
              <a:defRPr/>
            </a:pPr>
            <a:fld id="{F37EE045-9483-40B5-A9F3-ACFF3322D457}" type="slidenum">
              <a:rPr lang="en-US"/>
              <a:pPr>
                <a:defRPr/>
              </a:pPr>
              <a:t>‹#›</a:t>
            </a:fld>
            <a:endParaRPr lang="en-US"/>
          </a:p>
        </p:txBody>
      </p:sp>
    </p:spTree>
    <p:extLst>
      <p:ext uri="{BB962C8B-B14F-4D97-AF65-F5344CB8AC3E}">
        <p14:creationId xmlns:p14="http://schemas.microsoft.com/office/powerpoint/2010/main" val="424927197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i="1" dirty="0"/>
          </a:p>
        </p:txBody>
      </p:sp>
      <p:sp>
        <p:nvSpPr>
          <p:cNvPr id="4" name="Slide Number Placeholder 3"/>
          <p:cNvSpPr>
            <a:spLocks noGrp="1"/>
          </p:cNvSpPr>
          <p:nvPr>
            <p:ph type="sldNum" sz="quarter" idx="10"/>
          </p:nvPr>
        </p:nvSpPr>
        <p:spPr/>
        <p:txBody>
          <a:bodyPr/>
          <a:lstStyle/>
          <a:p>
            <a:pPr>
              <a:defRPr/>
            </a:pPr>
            <a:fld id="{F37EE045-9483-40B5-A9F3-ACFF3322D457}" type="slidenum">
              <a:rPr lang="en-US" smtClean="0"/>
              <a:pPr>
                <a:defRPr/>
              </a:pPr>
              <a:t>2</a:t>
            </a:fld>
            <a:endParaRPr lang="en-US"/>
          </a:p>
        </p:txBody>
      </p:sp>
    </p:spTree>
    <p:extLst>
      <p:ext uri="{BB962C8B-B14F-4D97-AF65-F5344CB8AC3E}">
        <p14:creationId xmlns:p14="http://schemas.microsoft.com/office/powerpoint/2010/main" val="3834193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Arial" charset="0"/>
                <a:ea typeface="+mn-ea"/>
                <a:cs typeface="+mn-cs"/>
              </a:rPr>
              <a:t>nnetar</a:t>
            </a:r>
            <a:r>
              <a:rPr lang="en-US" sz="1200" b="0" i="0" kern="1200" dirty="0">
                <a:solidFill>
                  <a:schemeClr val="tx1"/>
                </a:solidFill>
                <a:effectLst/>
                <a:latin typeface="Arial" charset="0"/>
                <a:ea typeface="+mn-ea"/>
                <a:cs typeface="+mn-cs"/>
              </a:rPr>
              <a:t>(y, p, P = 1, size, repeats = 20, </a:t>
            </a:r>
            <a:r>
              <a:rPr lang="en-US" sz="1200" b="0" i="0" kern="1200" dirty="0" err="1">
                <a:solidFill>
                  <a:schemeClr val="tx1"/>
                </a:solidFill>
                <a:effectLst/>
                <a:latin typeface="Arial" charset="0"/>
                <a:ea typeface="+mn-ea"/>
                <a:cs typeface="+mn-cs"/>
              </a:rPr>
              <a:t>xreg</a:t>
            </a:r>
            <a:r>
              <a:rPr lang="en-US" sz="1200" b="0" i="0" kern="1200" dirty="0">
                <a:solidFill>
                  <a:schemeClr val="tx1"/>
                </a:solidFill>
                <a:effectLst/>
                <a:latin typeface="Arial" charset="0"/>
                <a:ea typeface="+mn-ea"/>
                <a:cs typeface="+mn-cs"/>
              </a:rPr>
              <a:t> = NULL, lambda = NULL, model = NULL, subset = NULL, </a:t>
            </a:r>
            <a:r>
              <a:rPr lang="en-US" sz="1200" b="0" i="0" kern="1200" dirty="0" err="1">
                <a:solidFill>
                  <a:schemeClr val="tx1"/>
                </a:solidFill>
                <a:effectLst/>
                <a:latin typeface="Arial" charset="0"/>
                <a:ea typeface="+mn-ea"/>
                <a:cs typeface="+mn-cs"/>
              </a:rPr>
              <a:t>scale.inputs</a:t>
            </a:r>
            <a:r>
              <a:rPr lang="en-US" sz="1200" b="0" i="0" kern="1200" dirty="0">
                <a:solidFill>
                  <a:schemeClr val="tx1"/>
                </a:solidFill>
                <a:effectLst/>
                <a:latin typeface="Arial" charset="0"/>
                <a:ea typeface="+mn-ea"/>
                <a:cs typeface="+mn-cs"/>
              </a:rPr>
              <a:t> = TRUE, x = y, </a:t>
            </a:r>
            <a:r>
              <a:rPr lang="en-US" sz="1200" b="1" i="0" kern="1200" dirty="0">
                <a:solidFill>
                  <a:schemeClr val="tx1"/>
                </a:solidFill>
                <a:effectLst/>
                <a:latin typeface="Arial" charset="0"/>
                <a:ea typeface="+mn-ea"/>
                <a:cs typeface="+mn-cs"/>
              </a:rPr>
              <a:t>...</a:t>
            </a:r>
            <a:r>
              <a:rPr lang="en-US" sz="1200" b="0" i="0" kern="1200" dirty="0">
                <a:solidFill>
                  <a:schemeClr val="tx1"/>
                </a:solidFill>
                <a:effectLst/>
                <a:latin typeface="Arial" charset="0"/>
                <a:ea typeface="+mn-ea"/>
                <a:cs typeface="+mn-cs"/>
              </a:rPr>
              <a:t>)</a:t>
            </a:r>
          </a:p>
          <a:p>
            <a:endParaRPr lang="en-US" sz="1200" b="0" i="0" kern="1200" dirty="0">
              <a:solidFill>
                <a:schemeClr val="tx1"/>
              </a:solidFill>
              <a:effectLst/>
              <a:latin typeface="Arial" charset="0"/>
              <a:ea typeface="+mn-ea"/>
              <a:cs typeface="+mn-cs"/>
            </a:endParaRPr>
          </a:p>
          <a:p>
            <a:r>
              <a:rPr lang="en-US" sz="1200" b="1" i="0" kern="1200" dirty="0">
                <a:solidFill>
                  <a:schemeClr val="tx1"/>
                </a:solidFill>
                <a:effectLst/>
                <a:latin typeface="Arial" charset="0"/>
                <a:ea typeface="+mn-ea"/>
                <a:cs typeface="+mn-cs"/>
              </a:rPr>
              <a:t>Arguments</a:t>
            </a:r>
          </a:p>
          <a:p>
            <a:pPr marL="171450" indent="-171450">
              <a:buFont typeface="Wingdings" panose="05000000000000000000" pitchFamily="2" charset="2"/>
              <a:buChar char="§"/>
            </a:pPr>
            <a:r>
              <a:rPr lang="en-US" dirty="0"/>
              <a:t>y - </a:t>
            </a:r>
            <a:r>
              <a:rPr lang="en-US" dirty="0">
                <a:effectLst/>
              </a:rPr>
              <a:t>A numeric vector or time series of class </a:t>
            </a:r>
            <a:r>
              <a:rPr lang="en-US" dirty="0" err="1">
                <a:effectLst/>
              </a:rPr>
              <a:t>ts</a:t>
            </a:r>
            <a:r>
              <a:rPr lang="en-US" dirty="0">
                <a:effectLst/>
              </a:rPr>
              <a:t>.</a:t>
            </a:r>
          </a:p>
          <a:p>
            <a:pPr marL="171450" indent="-171450">
              <a:buFont typeface="Wingdings" panose="05000000000000000000" pitchFamily="2" charset="2"/>
              <a:buChar char="§"/>
            </a:pPr>
            <a:r>
              <a:rPr lang="en-US" dirty="0"/>
              <a:t>p - </a:t>
            </a:r>
            <a:r>
              <a:rPr lang="en-US" dirty="0">
                <a:effectLst/>
              </a:rPr>
              <a:t>Embedding dimension for non-seasonal time series. Number of non-seasonal lags used as inputs. For non-seasonal time series, the default is the optimal number of lags (according to the AIC) for a linear AR(p) model. For seasonal time series, the same method is used but applied to seasonally adjusted data (from an </a:t>
            </a:r>
            <a:r>
              <a:rPr lang="en-US" dirty="0" err="1">
                <a:effectLst/>
              </a:rPr>
              <a:t>stl</a:t>
            </a:r>
            <a:r>
              <a:rPr lang="en-US" dirty="0">
                <a:effectLst/>
              </a:rPr>
              <a:t> decomposition).</a:t>
            </a:r>
          </a:p>
          <a:p>
            <a:pPr marL="171450" indent="-171450">
              <a:buFont typeface="Wingdings" panose="05000000000000000000" pitchFamily="2" charset="2"/>
              <a:buChar char="§"/>
            </a:pPr>
            <a:r>
              <a:rPr lang="en-US" dirty="0"/>
              <a:t>P - </a:t>
            </a:r>
            <a:r>
              <a:rPr lang="en-US" dirty="0">
                <a:effectLst/>
              </a:rPr>
              <a:t>Number of seasonal lags used as inputs.</a:t>
            </a:r>
          </a:p>
          <a:p>
            <a:pPr marL="171450" indent="-171450">
              <a:buFont typeface="Wingdings" panose="05000000000000000000" pitchFamily="2" charset="2"/>
              <a:buChar char="§"/>
            </a:pPr>
            <a:r>
              <a:rPr lang="en-US" dirty="0"/>
              <a:t>Size - </a:t>
            </a:r>
            <a:r>
              <a:rPr lang="en-US" dirty="0">
                <a:effectLst/>
              </a:rPr>
              <a:t>Number of nodes in the hidden layer. Default is half of the number of input nodes (including external </a:t>
            </a:r>
            <a:r>
              <a:rPr lang="en-US" dirty="0" err="1">
                <a:effectLst/>
              </a:rPr>
              <a:t>regressors</a:t>
            </a:r>
            <a:r>
              <a:rPr lang="en-US" dirty="0">
                <a:effectLst/>
              </a:rPr>
              <a:t>, if given) plus 1.</a:t>
            </a:r>
          </a:p>
          <a:p>
            <a:pPr marL="171450" indent="-171450">
              <a:buFont typeface="Wingdings" panose="05000000000000000000" pitchFamily="2" charset="2"/>
              <a:buChar char="§"/>
            </a:pPr>
            <a:r>
              <a:rPr lang="en-US" dirty="0"/>
              <a:t>Repeats - </a:t>
            </a:r>
            <a:r>
              <a:rPr lang="en-US" dirty="0">
                <a:effectLst/>
              </a:rPr>
              <a:t>Number of networks to fit with different random starting weights. These are then averaged when producing forecasts.</a:t>
            </a:r>
          </a:p>
          <a:p>
            <a:endParaRPr lang="en-US" dirty="0"/>
          </a:p>
        </p:txBody>
      </p:sp>
      <p:sp>
        <p:nvSpPr>
          <p:cNvPr id="4" name="Slide Number Placeholder 3"/>
          <p:cNvSpPr>
            <a:spLocks noGrp="1"/>
          </p:cNvSpPr>
          <p:nvPr>
            <p:ph type="sldNum" sz="quarter" idx="10"/>
          </p:nvPr>
        </p:nvSpPr>
        <p:spPr/>
        <p:txBody>
          <a:bodyPr/>
          <a:lstStyle/>
          <a:p>
            <a:pPr>
              <a:defRPr/>
            </a:pPr>
            <a:fld id="{F37EE045-9483-40B5-A9F3-ACFF3322D457}" type="slidenum">
              <a:rPr lang="en-US" smtClean="0"/>
              <a:pPr>
                <a:defRPr/>
              </a:pPr>
              <a:t>8</a:t>
            </a:fld>
            <a:endParaRPr lang="en-US"/>
          </a:p>
        </p:txBody>
      </p:sp>
    </p:spTree>
    <p:extLst>
      <p:ext uri="{BB962C8B-B14F-4D97-AF65-F5344CB8AC3E}">
        <p14:creationId xmlns:p14="http://schemas.microsoft.com/office/powerpoint/2010/main" val="37085280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52781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Diagram or Organization Chart">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545945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33" name="Line 11"/>
          <p:cNvSpPr>
            <a:spLocks noChangeShapeType="1"/>
          </p:cNvSpPr>
          <p:nvPr/>
        </p:nvSpPr>
        <p:spPr bwMode="auto">
          <a:xfrm flipV="1">
            <a:off x="363538" y="6545263"/>
            <a:ext cx="0" cy="331787"/>
          </a:xfrm>
          <a:prstGeom prst="line">
            <a:avLst/>
          </a:prstGeom>
          <a:noFill/>
          <a:ln w="6350">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lstStyle/>
          <a:p>
            <a:endParaRPr lang="en-US"/>
          </a:p>
        </p:txBody>
      </p:sp>
      <p:sp>
        <p:nvSpPr>
          <p:cNvPr id="1034" name="Rectangle 12"/>
          <p:cNvSpPr>
            <a:spLocks noChangeArrowheads="1"/>
          </p:cNvSpPr>
          <p:nvPr/>
        </p:nvSpPr>
        <p:spPr bwMode="auto">
          <a:xfrm>
            <a:off x="69850" y="6267450"/>
            <a:ext cx="322263"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95" tIns="45252" rIns="90495" bIns="45252" anchor="b"/>
          <a:lstStyle>
            <a:lvl1pPr eaLnBrk="0" hangingPunct="0">
              <a:defRPr sz="1000">
                <a:solidFill>
                  <a:schemeClr val="tx1"/>
                </a:solidFill>
                <a:latin typeface="Arial" charset="0"/>
              </a:defRPr>
            </a:lvl1pPr>
            <a:lvl2pPr marL="742950" indent="-285750" eaLnBrk="0" hangingPunct="0">
              <a:defRPr sz="1000">
                <a:solidFill>
                  <a:schemeClr val="tx1"/>
                </a:solidFill>
                <a:latin typeface="Arial" charset="0"/>
              </a:defRPr>
            </a:lvl2pPr>
            <a:lvl3pPr marL="1143000" indent="-228600" eaLnBrk="0" hangingPunct="0">
              <a:defRPr sz="1000">
                <a:solidFill>
                  <a:schemeClr val="tx1"/>
                </a:solidFill>
                <a:latin typeface="Arial" charset="0"/>
              </a:defRPr>
            </a:lvl3pPr>
            <a:lvl4pPr marL="1600200" indent="-228600" eaLnBrk="0" hangingPunct="0">
              <a:defRPr sz="1000">
                <a:solidFill>
                  <a:schemeClr val="tx1"/>
                </a:solidFill>
                <a:latin typeface="Arial" charset="0"/>
              </a:defRPr>
            </a:lvl4pPr>
            <a:lvl5pPr marL="2057400" indent="-228600" eaLnBrk="0" hangingPunct="0">
              <a:defRPr sz="1000">
                <a:solidFill>
                  <a:schemeClr val="tx1"/>
                </a:solidFill>
                <a:latin typeface="Arial" charset="0"/>
              </a:defRPr>
            </a:lvl5pPr>
            <a:lvl6pPr marL="2514600" indent="-228600" algn="ctr" eaLnBrk="0" fontAlgn="base" hangingPunct="0">
              <a:spcBef>
                <a:spcPct val="0"/>
              </a:spcBef>
              <a:spcAft>
                <a:spcPct val="0"/>
              </a:spcAft>
              <a:defRPr sz="1000">
                <a:solidFill>
                  <a:schemeClr val="tx1"/>
                </a:solidFill>
                <a:latin typeface="Arial" charset="0"/>
              </a:defRPr>
            </a:lvl6pPr>
            <a:lvl7pPr marL="2971800" indent="-228600" algn="ctr" eaLnBrk="0" fontAlgn="base" hangingPunct="0">
              <a:spcBef>
                <a:spcPct val="0"/>
              </a:spcBef>
              <a:spcAft>
                <a:spcPct val="0"/>
              </a:spcAft>
              <a:defRPr sz="1000">
                <a:solidFill>
                  <a:schemeClr val="tx1"/>
                </a:solidFill>
                <a:latin typeface="Arial" charset="0"/>
              </a:defRPr>
            </a:lvl7pPr>
            <a:lvl8pPr marL="3429000" indent="-228600" algn="ctr" eaLnBrk="0" fontAlgn="base" hangingPunct="0">
              <a:spcBef>
                <a:spcPct val="0"/>
              </a:spcBef>
              <a:spcAft>
                <a:spcPct val="0"/>
              </a:spcAft>
              <a:defRPr sz="1000">
                <a:solidFill>
                  <a:schemeClr val="tx1"/>
                </a:solidFill>
                <a:latin typeface="Arial" charset="0"/>
              </a:defRPr>
            </a:lvl8pPr>
            <a:lvl9pPr marL="3886200" indent="-228600" algn="ctr" eaLnBrk="0" fontAlgn="base" hangingPunct="0">
              <a:spcBef>
                <a:spcPct val="0"/>
              </a:spcBef>
              <a:spcAft>
                <a:spcPct val="0"/>
              </a:spcAft>
              <a:defRPr sz="1000">
                <a:solidFill>
                  <a:schemeClr val="tx1"/>
                </a:solidFill>
                <a:latin typeface="Arial" charset="0"/>
              </a:defRPr>
            </a:lvl9pPr>
          </a:lstStyle>
          <a:p>
            <a:pPr algn="l" eaLnBrk="1" hangingPunct="1">
              <a:spcAft>
                <a:spcPct val="30000"/>
              </a:spcAft>
              <a:defRPr/>
            </a:pPr>
            <a:fld id="{5DEE4117-B81C-42DB-A3F3-A9EC016A3669}" type="slidenum">
              <a:rPr lang="en-US" altLang="en-US" sz="800" smtClean="0">
                <a:solidFill>
                  <a:schemeClr val="bg2"/>
                </a:solidFill>
              </a:rPr>
              <a:pPr algn="l" eaLnBrk="1" hangingPunct="1">
                <a:spcAft>
                  <a:spcPct val="30000"/>
                </a:spcAft>
                <a:defRPr/>
              </a:pPr>
              <a:t>‹#›</a:t>
            </a:fld>
            <a:endParaRPr lang="en-US" altLang="en-US" sz="800">
              <a:solidFill>
                <a:schemeClr val="bg2"/>
              </a:solidFill>
            </a:endParaRPr>
          </a:p>
        </p:txBody>
      </p:sp>
    </p:spTree>
  </p:cSld>
  <p:clrMap bg1="lt1" tx1="dk1" bg2="lt2" tx2="dk2" accent1="accent1" accent2="accent2" accent3="accent3" accent4="accent4" accent5="accent5" accent6="accent6" hlink="hlink" folHlink="folHlink"/>
  <p:sldLayoutIdLst>
    <p:sldLayoutId id="2147484000" r:id="rId1"/>
    <p:sldLayoutId id="2147483968" r:id="rId2"/>
  </p:sldLayoutIdLst>
  <p:hf sldNum="0" hdr="0" dt="0"/>
  <p:txStyles>
    <p:titleStyle>
      <a:lvl1pPr algn="l" rtl="0" eaLnBrk="0" fontAlgn="base" hangingPunct="0">
        <a:spcBef>
          <a:spcPct val="0"/>
        </a:spcBef>
        <a:spcAft>
          <a:spcPct val="0"/>
        </a:spcAft>
        <a:defRPr sz="2300" b="1">
          <a:solidFill>
            <a:srgbClr val="006600"/>
          </a:solidFill>
          <a:latin typeface="+mj-lt"/>
          <a:ea typeface="+mj-ea"/>
          <a:cs typeface="+mj-cs"/>
        </a:defRPr>
      </a:lvl1pPr>
      <a:lvl2pPr algn="l" rtl="0" eaLnBrk="0" fontAlgn="base" hangingPunct="0">
        <a:spcBef>
          <a:spcPct val="0"/>
        </a:spcBef>
        <a:spcAft>
          <a:spcPct val="0"/>
        </a:spcAft>
        <a:defRPr sz="2300" b="1">
          <a:solidFill>
            <a:srgbClr val="006600"/>
          </a:solidFill>
          <a:latin typeface="Arial" charset="0"/>
        </a:defRPr>
      </a:lvl2pPr>
      <a:lvl3pPr algn="l" rtl="0" eaLnBrk="0" fontAlgn="base" hangingPunct="0">
        <a:spcBef>
          <a:spcPct val="0"/>
        </a:spcBef>
        <a:spcAft>
          <a:spcPct val="0"/>
        </a:spcAft>
        <a:defRPr sz="2300" b="1">
          <a:solidFill>
            <a:srgbClr val="006600"/>
          </a:solidFill>
          <a:latin typeface="Arial" charset="0"/>
        </a:defRPr>
      </a:lvl3pPr>
      <a:lvl4pPr algn="l" rtl="0" eaLnBrk="0" fontAlgn="base" hangingPunct="0">
        <a:spcBef>
          <a:spcPct val="0"/>
        </a:spcBef>
        <a:spcAft>
          <a:spcPct val="0"/>
        </a:spcAft>
        <a:defRPr sz="2300" b="1">
          <a:solidFill>
            <a:srgbClr val="006600"/>
          </a:solidFill>
          <a:latin typeface="Arial" charset="0"/>
        </a:defRPr>
      </a:lvl4pPr>
      <a:lvl5pPr algn="l" rtl="0" eaLnBrk="0" fontAlgn="base" hangingPunct="0">
        <a:spcBef>
          <a:spcPct val="0"/>
        </a:spcBef>
        <a:spcAft>
          <a:spcPct val="0"/>
        </a:spcAft>
        <a:defRPr sz="2300" b="1">
          <a:solidFill>
            <a:srgbClr val="006600"/>
          </a:solidFill>
          <a:latin typeface="Arial" charset="0"/>
        </a:defRPr>
      </a:lvl5pPr>
      <a:lvl6pPr marL="457200" algn="l" rtl="0" fontAlgn="base">
        <a:spcBef>
          <a:spcPct val="0"/>
        </a:spcBef>
        <a:spcAft>
          <a:spcPct val="0"/>
        </a:spcAft>
        <a:defRPr sz="2300" b="1">
          <a:solidFill>
            <a:srgbClr val="006600"/>
          </a:solidFill>
          <a:latin typeface="Arial" charset="0"/>
        </a:defRPr>
      </a:lvl6pPr>
      <a:lvl7pPr marL="914400" algn="l" rtl="0" fontAlgn="base">
        <a:spcBef>
          <a:spcPct val="0"/>
        </a:spcBef>
        <a:spcAft>
          <a:spcPct val="0"/>
        </a:spcAft>
        <a:defRPr sz="2300" b="1">
          <a:solidFill>
            <a:srgbClr val="006600"/>
          </a:solidFill>
          <a:latin typeface="Arial" charset="0"/>
        </a:defRPr>
      </a:lvl7pPr>
      <a:lvl8pPr marL="1371600" algn="l" rtl="0" fontAlgn="base">
        <a:spcBef>
          <a:spcPct val="0"/>
        </a:spcBef>
        <a:spcAft>
          <a:spcPct val="0"/>
        </a:spcAft>
        <a:defRPr sz="2300" b="1">
          <a:solidFill>
            <a:srgbClr val="006600"/>
          </a:solidFill>
          <a:latin typeface="Arial" charset="0"/>
        </a:defRPr>
      </a:lvl8pPr>
      <a:lvl9pPr marL="1828800" algn="l" rtl="0" fontAlgn="base">
        <a:spcBef>
          <a:spcPct val="0"/>
        </a:spcBef>
        <a:spcAft>
          <a:spcPct val="0"/>
        </a:spcAft>
        <a:defRPr sz="2300" b="1">
          <a:solidFill>
            <a:srgbClr val="006600"/>
          </a:solidFill>
          <a:latin typeface="Arial" charset="0"/>
        </a:defRPr>
      </a:lvl9pPr>
    </p:titleStyle>
    <p:bodyStyle>
      <a:lvl1pPr marL="342900" indent="-342900" algn="l" rtl="0" eaLnBrk="0" fontAlgn="base" hangingPunct="0">
        <a:spcBef>
          <a:spcPct val="0"/>
        </a:spcBef>
        <a:spcAft>
          <a:spcPct val="30000"/>
        </a:spcAft>
        <a:buClr>
          <a:schemeClr val="accent1"/>
        </a:buClr>
        <a:defRPr sz="2200">
          <a:solidFill>
            <a:srgbClr val="000000"/>
          </a:solidFill>
          <a:latin typeface="+mn-lt"/>
          <a:ea typeface="+mn-ea"/>
          <a:cs typeface="+mn-cs"/>
        </a:defRPr>
      </a:lvl1pPr>
      <a:lvl2pPr marL="347663" indent="-233363" algn="l" rtl="0" eaLnBrk="0" fontAlgn="base" hangingPunct="0">
        <a:spcBef>
          <a:spcPct val="0"/>
        </a:spcBef>
        <a:spcAft>
          <a:spcPct val="30000"/>
        </a:spcAft>
        <a:buClr>
          <a:schemeClr val="accent1"/>
        </a:buClr>
        <a:buFont typeface="Wingdings 3" pitchFamily="18" charset="2"/>
        <a:buChar char=""/>
        <a:defRPr sz="2000">
          <a:solidFill>
            <a:srgbClr val="000000"/>
          </a:solidFill>
          <a:latin typeface="+mn-lt"/>
        </a:defRPr>
      </a:lvl2pPr>
      <a:lvl3pPr marL="682625" indent="-220663" algn="l" rtl="0" eaLnBrk="0" fontAlgn="base" hangingPunct="0">
        <a:spcBef>
          <a:spcPct val="0"/>
        </a:spcBef>
        <a:spcAft>
          <a:spcPct val="30000"/>
        </a:spcAft>
        <a:buClr>
          <a:schemeClr val="accent1"/>
        </a:buClr>
        <a:buFont typeface="Wingdings" pitchFamily="2" charset="2"/>
        <a:buChar char="§"/>
        <a:defRPr>
          <a:solidFill>
            <a:srgbClr val="000000"/>
          </a:solidFill>
          <a:latin typeface="+mn-lt"/>
        </a:defRPr>
      </a:lvl3pPr>
      <a:lvl4pPr marL="1030288" indent="-230188" algn="l" rtl="0" eaLnBrk="0" fontAlgn="base" hangingPunct="0">
        <a:spcBef>
          <a:spcPct val="0"/>
        </a:spcBef>
        <a:spcAft>
          <a:spcPct val="30000"/>
        </a:spcAft>
        <a:buClr>
          <a:schemeClr val="accent1"/>
        </a:buClr>
        <a:buFont typeface="Wingdings 2" pitchFamily="18" charset="2"/>
        <a:buChar char=""/>
        <a:defRPr sz="1600">
          <a:solidFill>
            <a:srgbClr val="000000"/>
          </a:solidFill>
          <a:latin typeface="+mn-lt"/>
        </a:defRPr>
      </a:lvl4pPr>
      <a:lvl5pPr marL="1379538" indent="-234950" algn="l" rtl="0" eaLnBrk="0" fontAlgn="base" hangingPunct="0">
        <a:spcBef>
          <a:spcPct val="0"/>
        </a:spcBef>
        <a:spcAft>
          <a:spcPct val="30000"/>
        </a:spcAft>
        <a:buClr>
          <a:schemeClr val="accent1"/>
        </a:buClr>
        <a:buFont typeface="Wingdings 2" pitchFamily="18" charset="2"/>
        <a:buChar char=""/>
        <a:defRPr sz="1400">
          <a:solidFill>
            <a:srgbClr val="000000"/>
          </a:solidFill>
          <a:latin typeface="+mn-lt"/>
        </a:defRPr>
      </a:lvl5pPr>
      <a:lvl6pPr marL="1836738" indent="-234950" algn="l" rtl="0" fontAlgn="base">
        <a:spcBef>
          <a:spcPct val="0"/>
        </a:spcBef>
        <a:spcAft>
          <a:spcPct val="30000"/>
        </a:spcAft>
        <a:buClr>
          <a:schemeClr val="accent1"/>
        </a:buClr>
        <a:buFont typeface="Wingdings 2" pitchFamily="18" charset="2"/>
        <a:buChar char=""/>
        <a:defRPr sz="1400">
          <a:solidFill>
            <a:srgbClr val="000000"/>
          </a:solidFill>
          <a:latin typeface="+mn-lt"/>
        </a:defRPr>
      </a:lvl6pPr>
      <a:lvl7pPr marL="2293938" indent="-234950" algn="l" rtl="0" fontAlgn="base">
        <a:spcBef>
          <a:spcPct val="0"/>
        </a:spcBef>
        <a:spcAft>
          <a:spcPct val="30000"/>
        </a:spcAft>
        <a:buClr>
          <a:schemeClr val="accent1"/>
        </a:buClr>
        <a:buFont typeface="Wingdings 2" pitchFamily="18" charset="2"/>
        <a:buChar char=""/>
        <a:defRPr sz="1400">
          <a:solidFill>
            <a:srgbClr val="000000"/>
          </a:solidFill>
          <a:latin typeface="+mn-lt"/>
        </a:defRPr>
      </a:lvl7pPr>
      <a:lvl8pPr marL="2751138" indent="-234950" algn="l" rtl="0" fontAlgn="base">
        <a:spcBef>
          <a:spcPct val="0"/>
        </a:spcBef>
        <a:spcAft>
          <a:spcPct val="30000"/>
        </a:spcAft>
        <a:buClr>
          <a:schemeClr val="accent1"/>
        </a:buClr>
        <a:buFont typeface="Wingdings 2" pitchFamily="18" charset="2"/>
        <a:buChar char=""/>
        <a:defRPr sz="1400">
          <a:solidFill>
            <a:srgbClr val="000000"/>
          </a:solidFill>
          <a:latin typeface="+mn-lt"/>
        </a:defRPr>
      </a:lvl8pPr>
      <a:lvl9pPr marL="3208338" indent="-234950" algn="l" rtl="0" fontAlgn="base">
        <a:spcBef>
          <a:spcPct val="0"/>
        </a:spcBef>
        <a:spcAft>
          <a:spcPct val="30000"/>
        </a:spcAft>
        <a:buClr>
          <a:schemeClr val="accent1"/>
        </a:buClr>
        <a:buFont typeface="Wingdings 2" pitchFamily="18" charset="2"/>
        <a:buChar char=""/>
        <a:defRPr sz="1400">
          <a:solidFill>
            <a:srgbClr val="000000"/>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4" name="Line 6"/>
          <p:cNvSpPr>
            <a:spLocks noChangeShapeType="1"/>
          </p:cNvSpPr>
          <p:nvPr/>
        </p:nvSpPr>
        <p:spPr bwMode="auto">
          <a:xfrm flipV="1">
            <a:off x="363538" y="6565900"/>
            <a:ext cx="0" cy="311150"/>
          </a:xfrm>
          <a:prstGeom prst="line">
            <a:avLst/>
          </a:prstGeom>
          <a:noFill/>
          <a:ln w="6350">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b"/>
          <a:lstStyle/>
          <a:p>
            <a:endParaRPr lang="en-US"/>
          </a:p>
        </p:txBody>
      </p:sp>
      <p:sp>
        <p:nvSpPr>
          <p:cNvPr id="2055" name="Rectangle 7"/>
          <p:cNvSpPr>
            <a:spLocks noChangeArrowheads="1"/>
          </p:cNvSpPr>
          <p:nvPr/>
        </p:nvSpPr>
        <p:spPr bwMode="auto">
          <a:xfrm>
            <a:off x="69850" y="6267450"/>
            <a:ext cx="322263"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5" tIns="45247" rIns="90485" bIns="45247" anchor="b"/>
          <a:lstStyle>
            <a:lvl1pPr eaLnBrk="0" hangingPunct="0">
              <a:defRPr sz="1000">
                <a:solidFill>
                  <a:schemeClr val="tx1"/>
                </a:solidFill>
                <a:latin typeface="Arial" charset="0"/>
              </a:defRPr>
            </a:lvl1pPr>
            <a:lvl2pPr marL="742950" indent="-285750" eaLnBrk="0" hangingPunct="0">
              <a:defRPr sz="1000">
                <a:solidFill>
                  <a:schemeClr val="tx1"/>
                </a:solidFill>
                <a:latin typeface="Arial" charset="0"/>
              </a:defRPr>
            </a:lvl2pPr>
            <a:lvl3pPr marL="1143000" indent="-228600" eaLnBrk="0" hangingPunct="0">
              <a:defRPr sz="1000">
                <a:solidFill>
                  <a:schemeClr val="tx1"/>
                </a:solidFill>
                <a:latin typeface="Arial" charset="0"/>
              </a:defRPr>
            </a:lvl3pPr>
            <a:lvl4pPr marL="1600200" indent="-228600" eaLnBrk="0" hangingPunct="0">
              <a:defRPr sz="1000">
                <a:solidFill>
                  <a:schemeClr val="tx1"/>
                </a:solidFill>
                <a:latin typeface="Arial" charset="0"/>
              </a:defRPr>
            </a:lvl4pPr>
            <a:lvl5pPr marL="2057400" indent="-228600" eaLnBrk="0" hangingPunct="0">
              <a:defRPr sz="1000">
                <a:solidFill>
                  <a:schemeClr val="tx1"/>
                </a:solidFill>
                <a:latin typeface="Arial" charset="0"/>
              </a:defRPr>
            </a:lvl5pPr>
            <a:lvl6pPr marL="2514600" indent="-228600" algn="ctr" eaLnBrk="0" fontAlgn="base" hangingPunct="0">
              <a:spcBef>
                <a:spcPct val="0"/>
              </a:spcBef>
              <a:spcAft>
                <a:spcPct val="0"/>
              </a:spcAft>
              <a:defRPr sz="1000">
                <a:solidFill>
                  <a:schemeClr val="tx1"/>
                </a:solidFill>
                <a:latin typeface="Arial" charset="0"/>
              </a:defRPr>
            </a:lvl6pPr>
            <a:lvl7pPr marL="2971800" indent="-228600" algn="ctr" eaLnBrk="0" fontAlgn="base" hangingPunct="0">
              <a:spcBef>
                <a:spcPct val="0"/>
              </a:spcBef>
              <a:spcAft>
                <a:spcPct val="0"/>
              </a:spcAft>
              <a:defRPr sz="1000">
                <a:solidFill>
                  <a:schemeClr val="tx1"/>
                </a:solidFill>
                <a:latin typeface="Arial" charset="0"/>
              </a:defRPr>
            </a:lvl7pPr>
            <a:lvl8pPr marL="3429000" indent="-228600" algn="ctr" eaLnBrk="0" fontAlgn="base" hangingPunct="0">
              <a:spcBef>
                <a:spcPct val="0"/>
              </a:spcBef>
              <a:spcAft>
                <a:spcPct val="0"/>
              </a:spcAft>
              <a:defRPr sz="1000">
                <a:solidFill>
                  <a:schemeClr val="tx1"/>
                </a:solidFill>
                <a:latin typeface="Arial" charset="0"/>
              </a:defRPr>
            </a:lvl8pPr>
            <a:lvl9pPr marL="3886200" indent="-228600" algn="ctr" eaLnBrk="0" fontAlgn="base" hangingPunct="0">
              <a:spcBef>
                <a:spcPct val="0"/>
              </a:spcBef>
              <a:spcAft>
                <a:spcPct val="0"/>
              </a:spcAft>
              <a:defRPr sz="1000">
                <a:solidFill>
                  <a:schemeClr val="tx1"/>
                </a:solidFill>
                <a:latin typeface="Arial" charset="0"/>
              </a:defRPr>
            </a:lvl9pPr>
          </a:lstStyle>
          <a:p>
            <a:pPr algn="l" eaLnBrk="1" hangingPunct="1">
              <a:defRPr/>
            </a:pPr>
            <a:fld id="{F6832185-DB74-4384-97E9-9CA701C0170F}" type="slidenum">
              <a:rPr lang="en-US" altLang="en-US" sz="800" smtClean="0">
                <a:solidFill>
                  <a:schemeClr val="bg2"/>
                </a:solidFill>
              </a:rPr>
              <a:pPr algn="l" eaLnBrk="1" hangingPunct="1">
                <a:defRPr/>
              </a:pPr>
              <a:t>‹#›</a:t>
            </a:fld>
            <a:endParaRPr lang="en-US" altLang="en-US" sz="800">
              <a:solidFill>
                <a:schemeClr val="bg2"/>
              </a:solidFill>
            </a:endParaRPr>
          </a:p>
        </p:txBody>
      </p:sp>
    </p:spTree>
  </p:cSld>
  <p:clrMap bg1="lt1" tx1="dk1" bg2="lt2" tx2="dk2" accent1="accent1" accent2="accent2" accent3="accent3" accent4="accent4" accent5="accent5" accent6="accent6" hlink="hlink" folHlink="folHlink"/>
  <p:hf sldNum="0" hdr="0" dt="0"/>
  <p:txStyles>
    <p:titleStyle>
      <a:lvl1pPr algn="l" rtl="0" eaLnBrk="0" fontAlgn="base" hangingPunct="0">
        <a:spcBef>
          <a:spcPct val="0"/>
        </a:spcBef>
        <a:spcAft>
          <a:spcPct val="0"/>
        </a:spcAft>
        <a:defRPr sz="2900" b="1">
          <a:solidFill>
            <a:srgbClr val="006600"/>
          </a:solidFill>
          <a:latin typeface="+mj-lt"/>
          <a:ea typeface="+mj-ea"/>
          <a:cs typeface="+mj-cs"/>
        </a:defRPr>
      </a:lvl1pPr>
      <a:lvl2pPr algn="l" rtl="0" eaLnBrk="0" fontAlgn="base" hangingPunct="0">
        <a:spcBef>
          <a:spcPct val="0"/>
        </a:spcBef>
        <a:spcAft>
          <a:spcPct val="0"/>
        </a:spcAft>
        <a:defRPr sz="2900" b="1">
          <a:solidFill>
            <a:srgbClr val="006600"/>
          </a:solidFill>
          <a:latin typeface="Arial" charset="0"/>
        </a:defRPr>
      </a:lvl2pPr>
      <a:lvl3pPr algn="l" rtl="0" eaLnBrk="0" fontAlgn="base" hangingPunct="0">
        <a:spcBef>
          <a:spcPct val="0"/>
        </a:spcBef>
        <a:spcAft>
          <a:spcPct val="0"/>
        </a:spcAft>
        <a:defRPr sz="2900" b="1">
          <a:solidFill>
            <a:srgbClr val="006600"/>
          </a:solidFill>
          <a:latin typeface="Arial" charset="0"/>
        </a:defRPr>
      </a:lvl3pPr>
      <a:lvl4pPr algn="l" rtl="0" eaLnBrk="0" fontAlgn="base" hangingPunct="0">
        <a:spcBef>
          <a:spcPct val="0"/>
        </a:spcBef>
        <a:spcAft>
          <a:spcPct val="0"/>
        </a:spcAft>
        <a:defRPr sz="2900" b="1">
          <a:solidFill>
            <a:srgbClr val="006600"/>
          </a:solidFill>
          <a:latin typeface="Arial" charset="0"/>
        </a:defRPr>
      </a:lvl4pPr>
      <a:lvl5pPr algn="l" rtl="0" eaLnBrk="0" fontAlgn="base" hangingPunct="0">
        <a:spcBef>
          <a:spcPct val="0"/>
        </a:spcBef>
        <a:spcAft>
          <a:spcPct val="0"/>
        </a:spcAft>
        <a:defRPr sz="2900" b="1">
          <a:solidFill>
            <a:srgbClr val="006600"/>
          </a:solidFill>
          <a:latin typeface="Arial" charset="0"/>
        </a:defRPr>
      </a:lvl5pPr>
      <a:lvl6pPr marL="457200" algn="l" rtl="0" fontAlgn="base">
        <a:spcBef>
          <a:spcPct val="0"/>
        </a:spcBef>
        <a:spcAft>
          <a:spcPct val="0"/>
        </a:spcAft>
        <a:defRPr sz="2900" b="1">
          <a:solidFill>
            <a:srgbClr val="006600"/>
          </a:solidFill>
          <a:latin typeface="Arial" charset="0"/>
        </a:defRPr>
      </a:lvl6pPr>
      <a:lvl7pPr marL="914400" algn="l" rtl="0" fontAlgn="base">
        <a:spcBef>
          <a:spcPct val="0"/>
        </a:spcBef>
        <a:spcAft>
          <a:spcPct val="0"/>
        </a:spcAft>
        <a:defRPr sz="2900" b="1">
          <a:solidFill>
            <a:srgbClr val="006600"/>
          </a:solidFill>
          <a:latin typeface="Arial" charset="0"/>
        </a:defRPr>
      </a:lvl7pPr>
      <a:lvl8pPr marL="1371600" algn="l" rtl="0" fontAlgn="base">
        <a:spcBef>
          <a:spcPct val="0"/>
        </a:spcBef>
        <a:spcAft>
          <a:spcPct val="0"/>
        </a:spcAft>
        <a:defRPr sz="2900" b="1">
          <a:solidFill>
            <a:srgbClr val="006600"/>
          </a:solidFill>
          <a:latin typeface="Arial" charset="0"/>
        </a:defRPr>
      </a:lvl8pPr>
      <a:lvl9pPr marL="1828800" algn="l" rtl="0" fontAlgn="base">
        <a:spcBef>
          <a:spcPct val="0"/>
        </a:spcBef>
        <a:spcAft>
          <a:spcPct val="0"/>
        </a:spcAft>
        <a:defRPr sz="2900" b="1">
          <a:solidFill>
            <a:srgbClr val="006600"/>
          </a:solidFill>
          <a:latin typeface="Arial" charset="0"/>
        </a:defRPr>
      </a:lvl9pPr>
    </p:titleStyle>
    <p:bodyStyle>
      <a:lvl1pPr marL="342900" indent="-342900" algn="l" rtl="0" eaLnBrk="0" fontAlgn="base" hangingPunct="0">
        <a:spcBef>
          <a:spcPct val="0"/>
        </a:spcBef>
        <a:spcAft>
          <a:spcPct val="0"/>
        </a:spcAft>
        <a:defRPr>
          <a:solidFill>
            <a:schemeClr val="tx1"/>
          </a:solidFill>
          <a:latin typeface="+mn-lt"/>
          <a:ea typeface="+mn-ea"/>
          <a:cs typeface="+mn-cs"/>
        </a:defRPr>
      </a:lvl1pPr>
      <a:lvl2pPr marL="742950" indent="-285750" algn="l" rtl="0" eaLnBrk="0" fontAlgn="base" hangingPunct="0">
        <a:spcBef>
          <a:spcPct val="0"/>
        </a:spcBef>
        <a:spcAft>
          <a:spcPct val="0"/>
        </a:spcAft>
        <a:defRPr>
          <a:solidFill>
            <a:schemeClr val="tx1"/>
          </a:solidFill>
          <a:latin typeface="+mn-lt"/>
        </a:defRPr>
      </a:lvl2pPr>
      <a:lvl3pPr marL="1143000" indent="-228600" algn="l" rtl="0" eaLnBrk="0" fontAlgn="base" hangingPunct="0">
        <a:spcBef>
          <a:spcPct val="0"/>
        </a:spcBef>
        <a:spcAft>
          <a:spcPct val="0"/>
        </a:spcAft>
        <a:defRPr>
          <a:solidFill>
            <a:schemeClr val="tx1"/>
          </a:solidFill>
          <a:latin typeface="+mn-lt"/>
        </a:defRPr>
      </a:lvl3pPr>
      <a:lvl4pPr marL="1600200" indent="-228600" algn="l" rtl="0" eaLnBrk="0" fontAlgn="base" hangingPunct="0">
        <a:spcBef>
          <a:spcPct val="0"/>
        </a:spcBef>
        <a:spcAft>
          <a:spcPct val="0"/>
        </a:spcAft>
        <a:defRPr>
          <a:solidFill>
            <a:schemeClr val="tx1"/>
          </a:solidFill>
          <a:latin typeface="+mn-lt"/>
        </a:defRPr>
      </a:lvl4pPr>
      <a:lvl5pPr marL="2057400" indent="-228600" algn="l" rtl="0" eaLnBrk="0" fontAlgn="base" hangingPunct="0">
        <a:spcBef>
          <a:spcPct val="0"/>
        </a:spcBef>
        <a:spcAft>
          <a:spcPct val="0"/>
        </a:spcAft>
        <a:defRPr>
          <a:solidFill>
            <a:schemeClr val="tx1"/>
          </a:solidFill>
          <a:latin typeface="+mn-lt"/>
        </a:defRPr>
      </a:lvl5pPr>
      <a:lvl6pPr marL="2514600" indent="-228600" algn="l" rtl="0" fontAlgn="base">
        <a:spcBef>
          <a:spcPct val="0"/>
        </a:spcBef>
        <a:spcAft>
          <a:spcPct val="0"/>
        </a:spcAft>
        <a:defRPr>
          <a:solidFill>
            <a:schemeClr val="tx1"/>
          </a:solidFill>
          <a:latin typeface="+mn-lt"/>
        </a:defRPr>
      </a:lvl6pPr>
      <a:lvl7pPr marL="2971800" indent="-228600" algn="l" rtl="0" fontAlgn="base">
        <a:spcBef>
          <a:spcPct val="0"/>
        </a:spcBef>
        <a:spcAft>
          <a:spcPct val="0"/>
        </a:spcAft>
        <a:defRPr>
          <a:solidFill>
            <a:schemeClr val="tx1"/>
          </a:solidFill>
          <a:latin typeface="+mn-lt"/>
        </a:defRPr>
      </a:lvl7pPr>
      <a:lvl8pPr marL="3429000" indent="-228600" algn="l" rtl="0" fontAlgn="base">
        <a:spcBef>
          <a:spcPct val="0"/>
        </a:spcBef>
        <a:spcAft>
          <a:spcPct val="0"/>
        </a:spcAft>
        <a:defRPr>
          <a:solidFill>
            <a:schemeClr val="tx1"/>
          </a:solidFill>
          <a:latin typeface="+mn-lt"/>
        </a:defRPr>
      </a:lvl8pPr>
      <a:lvl9pPr marL="3886200" indent="-228600" algn="l" rtl="0" fontAlgn="base">
        <a:spcBef>
          <a:spcPct val="0"/>
        </a:spcBef>
        <a:spcAft>
          <a:spcPct val="0"/>
        </a:spcAft>
        <a:defRPr>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81" name="Line 11"/>
          <p:cNvSpPr>
            <a:spLocks noChangeShapeType="1"/>
          </p:cNvSpPr>
          <p:nvPr/>
        </p:nvSpPr>
        <p:spPr bwMode="auto">
          <a:xfrm flipV="1">
            <a:off x="363538" y="6545263"/>
            <a:ext cx="0" cy="331787"/>
          </a:xfrm>
          <a:prstGeom prst="line">
            <a:avLst/>
          </a:prstGeom>
          <a:noFill/>
          <a:ln w="6350">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lstStyle/>
          <a:p>
            <a:endParaRPr lang="en-US"/>
          </a:p>
        </p:txBody>
      </p:sp>
      <p:sp>
        <p:nvSpPr>
          <p:cNvPr id="3082" name="Rectangle 12"/>
          <p:cNvSpPr>
            <a:spLocks noChangeArrowheads="1"/>
          </p:cNvSpPr>
          <p:nvPr/>
        </p:nvSpPr>
        <p:spPr bwMode="auto">
          <a:xfrm>
            <a:off x="0" y="6257925"/>
            <a:ext cx="32385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1376" tIns="45688" rIns="91376" bIns="45688" anchor="b"/>
          <a:lstStyle>
            <a:lvl1pPr eaLnBrk="0" hangingPunct="0">
              <a:defRPr sz="1000">
                <a:solidFill>
                  <a:schemeClr val="tx1"/>
                </a:solidFill>
                <a:latin typeface="Arial" charset="0"/>
              </a:defRPr>
            </a:lvl1pPr>
            <a:lvl2pPr marL="742950" indent="-285750" eaLnBrk="0" hangingPunct="0">
              <a:defRPr sz="1000">
                <a:solidFill>
                  <a:schemeClr val="tx1"/>
                </a:solidFill>
                <a:latin typeface="Arial" charset="0"/>
              </a:defRPr>
            </a:lvl2pPr>
            <a:lvl3pPr marL="1143000" indent="-228600" eaLnBrk="0" hangingPunct="0">
              <a:defRPr sz="1000">
                <a:solidFill>
                  <a:schemeClr val="tx1"/>
                </a:solidFill>
                <a:latin typeface="Arial" charset="0"/>
              </a:defRPr>
            </a:lvl3pPr>
            <a:lvl4pPr marL="1600200" indent="-228600" eaLnBrk="0" hangingPunct="0">
              <a:defRPr sz="1000">
                <a:solidFill>
                  <a:schemeClr val="tx1"/>
                </a:solidFill>
                <a:latin typeface="Arial" charset="0"/>
              </a:defRPr>
            </a:lvl4pPr>
            <a:lvl5pPr marL="2057400" indent="-228600" eaLnBrk="0" hangingPunct="0">
              <a:defRPr sz="1000">
                <a:solidFill>
                  <a:schemeClr val="tx1"/>
                </a:solidFill>
                <a:latin typeface="Arial" charset="0"/>
              </a:defRPr>
            </a:lvl5pPr>
            <a:lvl6pPr marL="2514600" indent="-228600" algn="ctr" eaLnBrk="0" fontAlgn="base" hangingPunct="0">
              <a:spcBef>
                <a:spcPct val="0"/>
              </a:spcBef>
              <a:spcAft>
                <a:spcPct val="0"/>
              </a:spcAft>
              <a:defRPr sz="1000">
                <a:solidFill>
                  <a:schemeClr val="tx1"/>
                </a:solidFill>
                <a:latin typeface="Arial" charset="0"/>
              </a:defRPr>
            </a:lvl6pPr>
            <a:lvl7pPr marL="2971800" indent="-228600" algn="ctr" eaLnBrk="0" fontAlgn="base" hangingPunct="0">
              <a:spcBef>
                <a:spcPct val="0"/>
              </a:spcBef>
              <a:spcAft>
                <a:spcPct val="0"/>
              </a:spcAft>
              <a:defRPr sz="1000">
                <a:solidFill>
                  <a:schemeClr val="tx1"/>
                </a:solidFill>
                <a:latin typeface="Arial" charset="0"/>
              </a:defRPr>
            </a:lvl7pPr>
            <a:lvl8pPr marL="3429000" indent="-228600" algn="ctr" eaLnBrk="0" fontAlgn="base" hangingPunct="0">
              <a:spcBef>
                <a:spcPct val="0"/>
              </a:spcBef>
              <a:spcAft>
                <a:spcPct val="0"/>
              </a:spcAft>
              <a:defRPr sz="1000">
                <a:solidFill>
                  <a:schemeClr val="tx1"/>
                </a:solidFill>
                <a:latin typeface="Arial" charset="0"/>
              </a:defRPr>
            </a:lvl8pPr>
            <a:lvl9pPr marL="3886200" indent="-228600" algn="ctr" eaLnBrk="0" fontAlgn="base" hangingPunct="0">
              <a:spcBef>
                <a:spcPct val="0"/>
              </a:spcBef>
              <a:spcAft>
                <a:spcPct val="0"/>
              </a:spcAft>
              <a:defRPr sz="1000">
                <a:solidFill>
                  <a:schemeClr val="tx1"/>
                </a:solidFill>
                <a:latin typeface="Arial" charset="0"/>
              </a:defRPr>
            </a:lvl9pPr>
          </a:lstStyle>
          <a:p>
            <a:pPr algn="l" eaLnBrk="1" hangingPunct="1">
              <a:spcAft>
                <a:spcPct val="30000"/>
              </a:spcAft>
              <a:defRPr/>
            </a:pPr>
            <a:fld id="{D24A82D8-3283-4F13-A1D3-C0177BD1B0DB}" type="slidenum">
              <a:rPr lang="en-US" altLang="en-US" sz="800" smtClean="0">
                <a:solidFill>
                  <a:schemeClr val="bg2"/>
                </a:solidFill>
              </a:rPr>
              <a:pPr algn="l" eaLnBrk="1" hangingPunct="1">
                <a:spcAft>
                  <a:spcPct val="30000"/>
                </a:spcAft>
                <a:defRPr/>
              </a:pPr>
              <a:t>‹#›</a:t>
            </a:fld>
            <a:endParaRPr lang="en-US" altLang="en-US" sz="800">
              <a:solidFill>
                <a:schemeClr val="bg2"/>
              </a:solidFill>
            </a:endParaRPr>
          </a:p>
        </p:txBody>
      </p:sp>
    </p:spTree>
  </p:cSld>
  <p:clrMap bg1="lt1" tx1="dk1" bg2="lt2" tx2="dk2" accent1="accent1" accent2="accent2" accent3="accent3" accent4="accent4" accent5="accent5" accent6="accent6" hlink="hlink" folHlink="folHlink"/>
  <p:hf sldNum="0" hdr="0" dt="0"/>
  <p:txStyles>
    <p:titleStyle>
      <a:lvl1pPr algn="l" rtl="0" eaLnBrk="0" fontAlgn="base" hangingPunct="0">
        <a:spcBef>
          <a:spcPct val="0"/>
        </a:spcBef>
        <a:spcAft>
          <a:spcPct val="0"/>
        </a:spcAft>
        <a:defRPr sz="2300" b="1">
          <a:solidFill>
            <a:srgbClr val="006600"/>
          </a:solidFill>
          <a:latin typeface="+mj-lt"/>
          <a:ea typeface="+mj-ea"/>
          <a:cs typeface="+mj-cs"/>
        </a:defRPr>
      </a:lvl1pPr>
      <a:lvl2pPr algn="l" rtl="0" eaLnBrk="0" fontAlgn="base" hangingPunct="0">
        <a:spcBef>
          <a:spcPct val="0"/>
        </a:spcBef>
        <a:spcAft>
          <a:spcPct val="0"/>
        </a:spcAft>
        <a:defRPr sz="2300" b="1">
          <a:solidFill>
            <a:srgbClr val="006600"/>
          </a:solidFill>
          <a:latin typeface="Arial" charset="0"/>
        </a:defRPr>
      </a:lvl2pPr>
      <a:lvl3pPr algn="l" rtl="0" eaLnBrk="0" fontAlgn="base" hangingPunct="0">
        <a:spcBef>
          <a:spcPct val="0"/>
        </a:spcBef>
        <a:spcAft>
          <a:spcPct val="0"/>
        </a:spcAft>
        <a:defRPr sz="2300" b="1">
          <a:solidFill>
            <a:srgbClr val="006600"/>
          </a:solidFill>
          <a:latin typeface="Arial" charset="0"/>
        </a:defRPr>
      </a:lvl3pPr>
      <a:lvl4pPr algn="l" rtl="0" eaLnBrk="0" fontAlgn="base" hangingPunct="0">
        <a:spcBef>
          <a:spcPct val="0"/>
        </a:spcBef>
        <a:spcAft>
          <a:spcPct val="0"/>
        </a:spcAft>
        <a:defRPr sz="2300" b="1">
          <a:solidFill>
            <a:srgbClr val="006600"/>
          </a:solidFill>
          <a:latin typeface="Arial" charset="0"/>
        </a:defRPr>
      </a:lvl4pPr>
      <a:lvl5pPr algn="l" rtl="0" eaLnBrk="0" fontAlgn="base" hangingPunct="0">
        <a:spcBef>
          <a:spcPct val="0"/>
        </a:spcBef>
        <a:spcAft>
          <a:spcPct val="0"/>
        </a:spcAft>
        <a:defRPr sz="2300" b="1">
          <a:solidFill>
            <a:srgbClr val="006600"/>
          </a:solidFill>
          <a:latin typeface="Arial" charset="0"/>
        </a:defRPr>
      </a:lvl5pPr>
      <a:lvl6pPr marL="457200" algn="l" rtl="0" fontAlgn="base">
        <a:spcBef>
          <a:spcPct val="0"/>
        </a:spcBef>
        <a:spcAft>
          <a:spcPct val="0"/>
        </a:spcAft>
        <a:defRPr sz="2300" b="1">
          <a:solidFill>
            <a:srgbClr val="006600"/>
          </a:solidFill>
          <a:latin typeface="Arial" charset="0"/>
        </a:defRPr>
      </a:lvl6pPr>
      <a:lvl7pPr marL="914400" algn="l" rtl="0" fontAlgn="base">
        <a:spcBef>
          <a:spcPct val="0"/>
        </a:spcBef>
        <a:spcAft>
          <a:spcPct val="0"/>
        </a:spcAft>
        <a:defRPr sz="2300" b="1">
          <a:solidFill>
            <a:srgbClr val="006600"/>
          </a:solidFill>
          <a:latin typeface="Arial" charset="0"/>
        </a:defRPr>
      </a:lvl7pPr>
      <a:lvl8pPr marL="1371600" algn="l" rtl="0" fontAlgn="base">
        <a:spcBef>
          <a:spcPct val="0"/>
        </a:spcBef>
        <a:spcAft>
          <a:spcPct val="0"/>
        </a:spcAft>
        <a:defRPr sz="2300" b="1">
          <a:solidFill>
            <a:srgbClr val="006600"/>
          </a:solidFill>
          <a:latin typeface="Arial" charset="0"/>
        </a:defRPr>
      </a:lvl8pPr>
      <a:lvl9pPr marL="1828800" algn="l" rtl="0" fontAlgn="base">
        <a:spcBef>
          <a:spcPct val="0"/>
        </a:spcBef>
        <a:spcAft>
          <a:spcPct val="0"/>
        </a:spcAft>
        <a:defRPr sz="2300" b="1">
          <a:solidFill>
            <a:srgbClr val="006600"/>
          </a:solidFill>
          <a:latin typeface="Arial" charset="0"/>
        </a:defRPr>
      </a:lvl9pPr>
    </p:titleStyle>
    <p:bodyStyle>
      <a:lvl1pPr marL="342900" indent="-342900" algn="l" rtl="0" eaLnBrk="0" fontAlgn="base" hangingPunct="0">
        <a:spcBef>
          <a:spcPct val="0"/>
        </a:spcBef>
        <a:spcAft>
          <a:spcPct val="30000"/>
        </a:spcAft>
        <a:buClr>
          <a:schemeClr val="accent1"/>
        </a:buClr>
        <a:defRPr sz="2200">
          <a:solidFill>
            <a:srgbClr val="000000"/>
          </a:solidFill>
          <a:latin typeface="+mn-lt"/>
          <a:ea typeface="+mn-ea"/>
          <a:cs typeface="+mn-cs"/>
        </a:defRPr>
      </a:lvl1pPr>
      <a:lvl2pPr marL="347663" indent="-233363" algn="l" rtl="0" eaLnBrk="0" fontAlgn="base" hangingPunct="0">
        <a:spcBef>
          <a:spcPct val="0"/>
        </a:spcBef>
        <a:spcAft>
          <a:spcPct val="30000"/>
        </a:spcAft>
        <a:buClr>
          <a:schemeClr val="accent1"/>
        </a:buClr>
        <a:buFont typeface="Wingdings 3" pitchFamily="18" charset="2"/>
        <a:buChar char=""/>
        <a:defRPr sz="2000">
          <a:solidFill>
            <a:srgbClr val="000000"/>
          </a:solidFill>
          <a:latin typeface="+mn-lt"/>
        </a:defRPr>
      </a:lvl2pPr>
      <a:lvl3pPr marL="682625" indent="-220663" algn="l" rtl="0" eaLnBrk="0" fontAlgn="base" hangingPunct="0">
        <a:spcBef>
          <a:spcPct val="0"/>
        </a:spcBef>
        <a:spcAft>
          <a:spcPct val="30000"/>
        </a:spcAft>
        <a:buClr>
          <a:schemeClr val="accent1"/>
        </a:buClr>
        <a:buFont typeface="Wingdings" pitchFamily="2" charset="2"/>
        <a:buChar char="§"/>
        <a:defRPr>
          <a:solidFill>
            <a:srgbClr val="000000"/>
          </a:solidFill>
          <a:latin typeface="+mn-lt"/>
        </a:defRPr>
      </a:lvl3pPr>
      <a:lvl4pPr marL="1030288" indent="-230188" algn="l" rtl="0" eaLnBrk="0" fontAlgn="base" hangingPunct="0">
        <a:spcBef>
          <a:spcPct val="0"/>
        </a:spcBef>
        <a:spcAft>
          <a:spcPct val="30000"/>
        </a:spcAft>
        <a:buClr>
          <a:schemeClr val="accent1"/>
        </a:buClr>
        <a:buFont typeface="Wingdings 2" pitchFamily="18" charset="2"/>
        <a:buChar char=""/>
        <a:defRPr sz="1600">
          <a:solidFill>
            <a:srgbClr val="000000"/>
          </a:solidFill>
          <a:latin typeface="+mn-lt"/>
        </a:defRPr>
      </a:lvl4pPr>
      <a:lvl5pPr marL="1379538" indent="-234950" algn="l" rtl="0" eaLnBrk="0" fontAlgn="base" hangingPunct="0">
        <a:spcBef>
          <a:spcPct val="0"/>
        </a:spcBef>
        <a:spcAft>
          <a:spcPct val="30000"/>
        </a:spcAft>
        <a:buClr>
          <a:schemeClr val="accent1"/>
        </a:buClr>
        <a:buFont typeface="Wingdings 2" pitchFamily="18" charset="2"/>
        <a:buChar char=""/>
        <a:defRPr sz="1400">
          <a:solidFill>
            <a:srgbClr val="000000"/>
          </a:solidFill>
          <a:latin typeface="+mn-lt"/>
        </a:defRPr>
      </a:lvl5pPr>
      <a:lvl6pPr marL="1836738" indent="-234950" algn="l" rtl="0" fontAlgn="base">
        <a:spcBef>
          <a:spcPct val="0"/>
        </a:spcBef>
        <a:spcAft>
          <a:spcPct val="30000"/>
        </a:spcAft>
        <a:buClr>
          <a:schemeClr val="accent1"/>
        </a:buClr>
        <a:buFont typeface="Wingdings 2" pitchFamily="18" charset="2"/>
        <a:buChar char=""/>
        <a:defRPr sz="1400">
          <a:solidFill>
            <a:srgbClr val="000000"/>
          </a:solidFill>
          <a:latin typeface="+mn-lt"/>
        </a:defRPr>
      </a:lvl6pPr>
      <a:lvl7pPr marL="2293938" indent="-234950" algn="l" rtl="0" fontAlgn="base">
        <a:spcBef>
          <a:spcPct val="0"/>
        </a:spcBef>
        <a:spcAft>
          <a:spcPct val="30000"/>
        </a:spcAft>
        <a:buClr>
          <a:schemeClr val="accent1"/>
        </a:buClr>
        <a:buFont typeface="Wingdings 2" pitchFamily="18" charset="2"/>
        <a:buChar char=""/>
        <a:defRPr sz="1400">
          <a:solidFill>
            <a:srgbClr val="000000"/>
          </a:solidFill>
          <a:latin typeface="+mn-lt"/>
        </a:defRPr>
      </a:lvl7pPr>
      <a:lvl8pPr marL="2751138" indent="-234950" algn="l" rtl="0" fontAlgn="base">
        <a:spcBef>
          <a:spcPct val="0"/>
        </a:spcBef>
        <a:spcAft>
          <a:spcPct val="30000"/>
        </a:spcAft>
        <a:buClr>
          <a:schemeClr val="accent1"/>
        </a:buClr>
        <a:buFont typeface="Wingdings 2" pitchFamily="18" charset="2"/>
        <a:buChar char=""/>
        <a:defRPr sz="1400">
          <a:solidFill>
            <a:srgbClr val="000000"/>
          </a:solidFill>
          <a:latin typeface="+mn-lt"/>
        </a:defRPr>
      </a:lvl8pPr>
      <a:lvl9pPr marL="3208338" indent="-234950" algn="l" rtl="0" fontAlgn="base">
        <a:spcBef>
          <a:spcPct val="0"/>
        </a:spcBef>
        <a:spcAft>
          <a:spcPct val="30000"/>
        </a:spcAft>
        <a:buClr>
          <a:schemeClr val="accent1"/>
        </a:buClr>
        <a:buFont typeface="Wingdings 2" pitchFamily="18" charset="2"/>
        <a:buChar char=""/>
        <a:defRPr sz="1400">
          <a:solidFill>
            <a:srgbClr val="000000"/>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105" name="Line 11"/>
          <p:cNvSpPr>
            <a:spLocks noChangeShapeType="1"/>
          </p:cNvSpPr>
          <p:nvPr/>
        </p:nvSpPr>
        <p:spPr bwMode="auto">
          <a:xfrm flipV="1">
            <a:off x="363538" y="6545263"/>
            <a:ext cx="0" cy="331787"/>
          </a:xfrm>
          <a:prstGeom prst="line">
            <a:avLst/>
          </a:prstGeom>
          <a:noFill/>
          <a:ln w="6350">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lstStyle/>
          <a:p>
            <a:endParaRPr lang="en-US"/>
          </a:p>
        </p:txBody>
      </p:sp>
      <p:sp>
        <p:nvSpPr>
          <p:cNvPr id="4106" name="Rectangle 12"/>
          <p:cNvSpPr>
            <a:spLocks noChangeArrowheads="1"/>
          </p:cNvSpPr>
          <p:nvPr/>
        </p:nvSpPr>
        <p:spPr bwMode="auto">
          <a:xfrm>
            <a:off x="69850" y="6267450"/>
            <a:ext cx="322263"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527" tIns="45268" rIns="90527" bIns="45268" anchor="b"/>
          <a:lstStyle>
            <a:lvl1pPr eaLnBrk="0" hangingPunct="0">
              <a:defRPr sz="1000">
                <a:solidFill>
                  <a:schemeClr val="tx1"/>
                </a:solidFill>
                <a:latin typeface="Arial" charset="0"/>
              </a:defRPr>
            </a:lvl1pPr>
            <a:lvl2pPr marL="742950" indent="-285750" eaLnBrk="0" hangingPunct="0">
              <a:defRPr sz="1000">
                <a:solidFill>
                  <a:schemeClr val="tx1"/>
                </a:solidFill>
                <a:latin typeface="Arial" charset="0"/>
              </a:defRPr>
            </a:lvl2pPr>
            <a:lvl3pPr marL="1143000" indent="-228600" eaLnBrk="0" hangingPunct="0">
              <a:defRPr sz="1000">
                <a:solidFill>
                  <a:schemeClr val="tx1"/>
                </a:solidFill>
                <a:latin typeface="Arial" charset="0"/>
              </a:defRPr>
            </a:lvl3pPr>
            <a:lvl4pPr marL="1600200" indent="-228600" eaLnBrk="0" hangingPunct="0">
              <a:defRPr sz="1000">
                <a:solidFill>
                  <a:schemeClr val="tx1"/>
                </a:solidFill>
                <a:latin typeface="Arial" charset="0"/>
              </a:defRPr>
            </a:lvl4pPr>
            <a:lvl5pPr marL="2057400" indent="-228600" eaLnBrk="0" hangingPunct="0">
              <a:defRPr sz="1000">
                <a:solidFill>
                  <a:schemeClr val="tx1"/>
                </a:solidFill>
                <a:latin typeface="Arial" charset="0"/>
              </a:defRPr>
            </a:lvl5pPr>
            <a:lvl6pPr marL="2514600" indent="-228600" algn="ctr" eaLnBrk="0" fontAlgn="base" hangingPunct="0">
              <a:spcBef>
                <a:spcPct val="0"/>
              </a:spcBef>
              <a:spcAft>
                <a:spcPct val="0"/>
              </a:spcAft>
              <a:defRPr sz="1000">
                <a:solidFill>
                  <a:schemeClr val="tx1"/>
                </a:solidFill>
                <a:latin typeface="Arial" charset="0"/>
              </a:defRPr>
            </a:lvl6pPr>
            <a:lvl7pPr marL="2971800" indent="-228600" algn="ctr" eaLnBrk="0" fontAlgn="base" hangingPunct="0">
              <a:spcBef>
                <a:spcPct val="0"/>
              </a:spcBef>
              <a:spcAft>
                <a:spcPct val="0"/>
              </a:spcAft>
              <a:defRPr sz="1000">
                <a:solidFill>
                  <a:schemeClr val="tx1"/>
                </a:solidFill>
                <a:latin typeface="Arial" charset="0"/>
              </a:defRPr>
            </a:lvl7pPr>
            <a:lvl8pPr marL="3429000" indent="-228600" algn="ctr" eaLnBrk="0" fontAlgn="base" hangingPunct="0">
              <a:spcBef>
                <a:spcPct val="0"/>
              </a:spcBef>
              <a:spcAft>
                <a:spcPct val="0"/>
              </a:spcAft>
              <a:defRPr sz="1000">
                <a:solidFill>
                  <a:schemeClr val="tx1"/>
                </a:solidFill>
                <a:latin typeface="Arial" charset="0"/>
              </a:defRPr>
            </a:lvl8pPr>
            <a:lvl9pPr marL="3886200" indent="-228600" algn="ctr" eaLnBrk="0" fontAlgn="base" hangingPunct="0">
              <a:spcBef>
                <a:spcPct val="0"/>
              </a:spcBef>
              <a:spcAft>
                <a:spcPct val="0"/>
              </a:spcAft>
              <a:defRPr sz="1000">
                <a:solidFill>
                  <a:schemeClr val="tx1"/>
                </a:solidFill>
                <a:latin typeface="Arial" charset="0"/>
              </a:defRPr>
            </a:lvl9pPr>
          </a:lstStyle>
          <a:p>
            <a:pPr algn="l" eaLnBrk="1" hangingPunct="1">
              <a:spcAft>
                <a:spcPct val="30000"/>
              </a:spcAft>
              <a:defRPr/>
            </a:pPr>
            <a:fld id="{37358A52-13C2-413D-BEA5-3D003A62BBDA}" type="slidenum">
              <a:rPr lang="en-US" altLang="en-US" sz="800" smtClean="0">
                <a:solidFill>
                  <a:schemeClr val="bg2"/>
                </a:solidFill>
              </a:rPr>
              <a:pPr algn="l" eaLnBrk="1" hangingPunct="1">
                <a:spcAft>
                  <a:spcPct val="30000"/>
                </a:spcAft>
                <a:defRPr/>
              </a:pPr>
              <a:t>‹#›</a:t>
            </a:fld>
            <a:endParaRPr lang="en-US" altLang="en-US" sz="800">
              <a:solidFill>
                <a:schemeClr val="bg2"/>
              </a:solidFill>
            </a:endParaRPr>
          </a:p>
        </p:txBody>
      </p:sp>
    </p:spTree>
  </p:cSld>
  <p:clrMap bg1="lt1" tx1="dk1" bg2="lt2" tx2="dk2" accent1="accent1" accent2="accent2" accent3="accent3" accent4="accent4" accent5="accent5" accent6="accent6" hlink="hlink" folHlink="folHlink"/>
  <p:hf sldNum="0" hdr="0" dt="0"/>
  <p:txStyles>
    <p:titleStyle>
      <a:lvl1pPr algn="l" rtl="0" eaLnBrk="0" fontAlgn="base" hangingPunct="0">
        <a:spcBef>
          <a:spcPct val="0"/>
        </a:spcBef>
        <a:spcAft>
          <a:spcPct val="0"/>
        </a:spcAft>
        <a:defRPr sz="2300" b="1">
          <a:solidFill>
            <a:srgbClr val="006600"/>
          </a:solidFill>
          <a:latin typeface="+mj-lt"/>
          <a:ea typeface="+mj-ea"/>
          <a:cs typeface="+mj-cs"/>
        </a:defRPr>
      </a:lvl1pPr>
      <a:lvl2pPr algn="l" rtl="0" eaLnBrk="0" fontAlgn="base" hangingPunct="0">
        <a:spcBef>
          <a:spcPct val="0"/>
        </a:spcBef>
        <a:spcAft>
          <a:spcPct val="0"/>
        </a:spcAft>
        <a:defRPr sz="2300" b="1">
          <a:solidFill>
            <a:srgbClr val="006600"/>
          </a:solidFill>
          <a:latin typeface="Arial" charset="0"/>
        </a:defRPr>
      </a:lvl2pPr>
      <a:lvl3pPr algn="l" rtl="0" eaLnBrk="0" fontAlgn="base" hangingPunct="0">
        <a:spcBef>
          <a:spcPct val="0"/>
        </a:spcBef>
        <a:spcAft>
          <a:spcPct val="0"/>
        </a:spcAft>
        <a:defRPr sz="2300" b="1">
          <a:solidFill>
            <a:srgbClr val="006600"/>
          </a:solidFill>
          <a:latin typeface="Arial" charset="0"/>
        </a:defRPr>
      </a:lvl3pPr>
      <a:lvl4pPr algn="l" rtl="0" eaLnBrk="0" fontAlgn="base" hangingPunct="0">
        <a:spcBef>
          <a:spcPct val="0"/>
        </a:spcBef>
        <a:spcAft>
          <a:spcPct val="0"/>
        </a:spcAft>
        <a:defRPr sz="2300" b="1">
          <a:solidFill>
            <a:srgbClr val="006600"/>
          </a:solidFill>
          <a:latin typeface="Arial" charset="0"/>
        </a:defRPr>
      </a:lvl4pPr>
      <a:lvl5pPr algn="l" rtl="0" eaLnBrk="0" fontAlgn="base" hangingPunct="0">
        <a:spcBef>
          <a:spcPct val="0"/>
        </a:spcBef>
        <a:spcAft>
          <a:spcPct val="0"/>
        </a:spcAft>
        <a:defRPr sz="2300" b="1">
          <a:solidFill>
            <a:srgbClr val="006600"/>
          </a:solidFill>
          <a:latin typeface="Arial" charset="0"/>
        </a:defRPr>
      </a:lvl5pPr>
      <a:lvl6pPr marL="457200" algn="l" rtl="0" fontAlgn="base">
        <a:spcBef>
          <a:spcPct val="0"/>
        </a:spcBef>
        <a:spcAft>
          <a:spcPct val="0"/>
        </a:spcAft>
        <a:defRPr sz="2300" b="1">
          <a:solidFill>
            <a:srgbClr val="006600"/>
          </a:solidFill>
          <a:latin typeface="Arial" charset="0"/>
        </a:defRPr>
      </a:lvl6pPr>
      <a:lvl7pPr marL="914400" algn="l" rtl="0" fontAlgn="base">
        <a:spcBef>
          <a:spcPct val="0"/>
        </a:spcBef>
        <a:spcAft>
          <a:spcPct val="0"/>
        </a:spcAft>
        <a:defRPr sz="2300" b="1">
          <a:solidFill>
            <a:srgbClr val="006600"/>
          </a:solidFill>
          <a:latin typeface="Arial" charset="0"/>
        </a:defRPr>
      </a:lvl7pPr>
      <a:lvl8pPr marL="1371600" algn="l" rtl="0" fontAlgn="base">
        <a:spcBef>
          <a:spcPct val="0"/>
        </a:spcBef>
        <a:spcAft>
          <a:spcPct val="0"/>
        </a:spcAft>
        <a:defRPr sz="2300" b="1">
          <a:solidFill>
            <a:srgbClr val="006600"/>
          </a:solidFill>
          <a:latin typeface="Arial" charset="0"/>
        </a:defRPr>
      </a:lvl8pPr>
      <a:lvl9pPr marL="1828800" algn="l" rtl="0" fontAlgn="base">
        <a:spcBef>
          <a:spcPct val="0"/>
        </a:spcBef>
        <a:spcAft>
          <a:spcPct val="0"/>
        </a:spcAft>
        <a:defRPr sz="2300" b="1">
          <a:solidFill>
            <a:srgbClr val="006600"/>
          </a:solidFill>
          <a:latin typeface="Arial" charset="0"/>
        </a:defRPr>
      </a:lvl9pPr>
    </p:titleStyle>
    <p:bodyStyle>
      <a:lvl1pPr marL="342900" indent="-342900" algn="l" rtl="0" eaLnBrk="0" fontAlgn="base" hangingPunct="0">
        <a:spcBef>
          <a:spcPct val="0"/>
        </a:spcBef>
        <a:spcAft>
          <a:spcPct val="30000"/>
        </a:spcAft>
        <a:buClr>
          <a:schemeClr val="accent1"/>
        </a:buClr>
        <a:defRPr sz="2200">
          <a:solidFill>
            <a:srgbClr val="000000"/>
          </a:solidFill>
          <a:latin typeface="+mn-lt"/>
          <a:ea typeface="+mn-ea"/>
          <a:cs typeface="+mn-cs"/>
        </a:defRPr>
      </a:lvl1pPr>
      <a:lvl2pPr marL="347663" indent="-233363" algn="l" rtl="0" eaLnBrk="0" fontAlgn="base" hangingPunct="0">
        <a:spcBef>
          <a:spcPct val="0"/>
        </a:spcBef>
        <a:spcAft>
          <a:spcPct val="30000"/>
        </a:spcAft>
        <a:buClr>
          <a:schemeClr val="accent1"/>
        </a:buClr>
        <a:buFont typeface="Wingdings 3" pitchFamily="18" charset="2"/>
        <a:buChar char=""/>
        <a:defRPr sz="2000">
          <a:solidFill>
            <a:srgbClr val="000000"/>
          </a:solidFill>
          <a:latin typeface="+mn-lt"/>
        </a:defRPr>
      </a:lvl2pPr>
      <a:lvl3pPr marL="682625" indent="-220663" algn="l" rtl="0" eaLnBrk="0" fontAlgn="base" hangingPunct="0">
        <a:spcBef>
          <a:spcPct val="0"/>
        </a:spcBef>
        <a:spcAft>
          <a:spcPct val="30000"/>
        </a:spcAft>
        <a:buClr>
          <a:schemeClr val="accent1"/>
        </a:buClr>
        <a:buFont typeface="Wingdings" pitchFamily="2" charset="2"/>
        <a:buChar char="§"/>
        <a:defRPr>
          <a:solidFill>
            <a:srgbClr val="000000"/>
          </a:solidFill>
          <a:latin typeface="+mn-lt"/>
        </a:defRPr>
      </a:lvl3pPr>
      <a:lvl4pPr marL="1030288" indent="-230188" algn="l" rtl="0" eaLnBrk="0" fontAlgn="base" hangingPunct="0">
        <a:spcBef>
          <a:spcPct val="0"/>
        </a:spcBef>
        <a:spcAft>
          <a:spcPct val="30000"/>
        </a:spcAft>
        <a:buClr>
          <a:schemeClr val="accent1"/>
        </a:buClr>
        <a:buFont typeface="Wingdings 2" pitchFamily="18" charset="2"/>
        <a:buChar char=""/>
        <a:defRPr sz="1600">
          <a:solidFill>
            <a:srgbClr val="000000"/>
          </a:solidFill>
          <a:latin typeface="+mn-lt"/>
        </a:defRPr>
      </a:lvl4pPr>
      <a:lvl5pPr marL="1379538" indent="-234950" algn="l" rtl="0" eaLnBrk="0" fontAlgn="base" hangingPunct="0">
        <a:spcBef>
          <a:spcPct val="0"/>
        </a:spcBef>
        <a:spcAft>
          <a:spcPct val="30000"/>
        </a:spcAft>
        <a:buClr>
          <a:schemeClr val="accent1"/>
        </a:buClr>
        <a:buFont typeface="Wingdings 2" pitchFamily="18" charset="2"/>
        <a:buChar char=""/>
        <a:defRPr sz="1400">
          <a:solidFill>
            <a:srgbClr val="000000"/>
          </a:solidFill>
          <a:latin typeface="+mn-lt"/>
        </a:defRPr>
      </a:lvl5pPr>
      <a:lvl6pPr marL="1836738" indent="-234950" algn="l" rtl="0" fontAlgn="base">
        <a:spcBef>
          <a:spcPct val="0"/>
        </a:spcBef>
        <a:spcAft>
          <a:spcPct val="30000"/>
        </a:spcAft>
        <a:buClr>
          <a:schemeClr val="accent1"/>
        </a:buClr>
        <a:buFont typeface="Wingdings 2" pitchFamily="18" charset="2"/>
        <a:buChar char=""/>
        <a:defRPr sz="1400">
          <a:solidFill>
            <a:srgbClr val="000000"/>
          </a:solidFill>
          <a:latin typeface="+mn-lt"/>
        </a:defRPr>
      </a:lvl6pPr>
      <a:lvl7pPr marL="2293938" indent="-234950" algn="l" rtl="0" fontAlgn="base">
        <a:spcBef>
          <a:spcPct val="0"/>
        </a:spcBef>
        <a:spcAft>
          <a:spcPct val="30000"/>
        </a:spcAft>
        <a:buClr>
          <a:schemeClr val="accent1"/>
        </a:buClr>
        <a:buFont typeface="Wingdings 2" pitchFamily="18" charset="2"/>
        <a:buChar char=""/>
        <a:defRPr sz="1400">
          <a:solidFill>
            <a:srgbClr val="000000"/>
          </a:solidFill>
          <a:latin typeface="+mn-lt"/>
        </a:defRPr>
      </a:lvl7pPr>
      <a:lvl8pPr marL="2751138" indent="-234950" algn="l" rtl="0" fontAlgn="base">
        <a:spcBef>
          <a:spcPct val="0"/>
        </a:spcBef>
        <a:spcAft>
          <a:spcPct val="30000"/>
        </a:spcAft>
        <a:buClr>
          <a:schemeClr val="accent1"/>
        </a:buClr>
        <a:buFont typeface="Wingdings 2" pitchFamily="18" charset="2"/>
        <a:buChar char=""/>
        <a:defRPr sz="1400">
          <a:solidFill>
            <a:srgbClr val="000000"/>
          </a:solidFill>
          <a:latin typeface="+mn-lt"/>
        </a:defRPr>
      </a:lvl8pPr>
      <a:lvl9pPr marL="3208338" indent="-234950" algn="l" rtl="0" fontAlgn="base">
        <a:spcBef>
          <a:spcPct val="0"/>
        </a:spcBef>
        <a:spcAft>
          <a:spcPct val="30000"/>
        </a:spcAft>
        <a:buClr>
          <a:schemeClr val="accent1"/>
        </a:buClr>
        <a:buFont typeface="Wingdings 2" pitchFamily="18" charset="2"/>
        <a:buChar char=""/>
        <a:defRPr sz="1400">
          <a:solidFill>
            <a:srgbClr val="000000"/>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5.wmf"/></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6.wmf"/><Relationship Id="rId4" Type="http://schemas.openxmlformats.org/officeDocument/2006/relationships/oleObject" Target="../embeddings/oleObject2.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2"/>
          <p:cNvSpPr>
            <a:spLocks noGrp="1" noChangeArrowheads="1"/>
          </p:cNvSpPr>
          <p:nvPr>
            <p:ph type="subTitle" idx="4294967295"/>
          </p:nvPr>
        </p:nvSpPr>
        <p:spPr>
          <a:xfrm>
            <a:off x="371475" y="1922463"/>
            <a:ext cx="7635875" cy="520700"/>
          </a:xfrm>
          <a:prstGeom prst="rect">
            <a:avLst/>
          </a:prstGeom>
        </p:spPr>
        <p:txBody>
          <a:bodyPr/>
          <a:lstStyle/>
          <a:p>
            <a:pPr marL="0" indent="0" eaLnBrk="1" hangingPunct="1">
              <a:lnSpc>
                <a:spcPct val="90000"/>
              </a:lnSpc>
            </a:pPr>
            <a:r>
              <a:rPr lang="en-US" altLang="en-US" sz="3100" dirty="0"/>
              <a:t>Time Series Forecasting using R</a:t>
            </a:r>
          </a:p>
        </p:txBody>
      </p:sp>
      <p:sp>
        <p:nvSpPr>
          <p:cNvPr id="2" name="TextBox 1"/>
          <p:cNvSpPr txBox="1"/>
          <p:nvPr/>
        </p:nvSpPr>
        <p:spPr>
          <a:xfrm>
            <a:off x="707571" y="5007429"/>
            <a:ext cx="3842658" cy="584775"/>
          </a:xfrm>
          <a:prstGeom prst="rect">
            <a:avLst/>
          </a:prstGeom>
          <a:noFill/>
        </p:spPr>
        <p:txBody>
          <a:bodyPr wrap="square" rtlCol="0">
            <a:spAutoFit/>
          </a:bodyPr>
          <a:lstStyle/>
          <a:p>
            <a:pPr algn="l"/>
            <a:r>
              <a:rPr lang="en-US" sz="1600" dirty="0"/>
              <a:t>Prasun Biswas</a:t>
            </a:r>
          </a:p>
          <a:p>
            <a:pPr algn="l"/>
            <a:r>
              <a:rPr lang="en-US" sz="1600" dirty="0"/>
              <a:t>Shuvayon Dey</a:t>
            </a:r>
          </a:p>
        </p:txBody>
      </p:sp>
      <p:sp>
        <p:nvSpPr>
          <p:cNvPr id="6" name="Rectangle 2"/>
          <p:cNvSpPr txBox="1">
            <a:spLocks noChangeArrowheads="1"/>
          </p:cNvSpPr>
          <p:nvPr/>
        </p:nvSpPr>
        <p:spPr bwMode="auto">
          <a:xfrm>
            <a:off x="371471" y="2510303"/>
            <a:ext cx="7635875" cy="3683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495" tIns="45252" rIns="90495" bIns="45252" numCol="1" anchor="t" anchorCtr="0" compatLnSpc="1">
            <a:prstTxWarp prst="textNoShape">
              <a:avLst/>
            </a:prstTxWarp>
            <a:spAutoFit/>
          </a:bodyPr>
          <a:lstStyle>
            <a:lvl1pPr marL="342900" indent="-342900" algn="l" rtl="0" eaLnBrk="0" fontAlgn="base" hangingPunct="0">
              <a:spcBef>
                <a:spcPct val="0"/>
              </a:spcBef>
              <a:spcAft>
                <a:spcPct val="0"/>
              </a:spcAft>
              <a:buClr>
                <a:schemeClr val="accent1"/>
              </a:buClr>
              <a:defRPr sz="3600" b="1">
                <a:solidFill>
                  <a:srgbClr val="000000"/>
                </a:solidFill>
                <a:latin typeface="+mn-lt"/>
                <a:ea typeface="+mn-ea"/>
                <a:cs typeface="+mn-cs"/>
              </a:defRPr>
            </a:lvl1pPr>
            <a:lvl2pPr marL="347663" indent="-233363" algn="l" rtl="0" eaLnBrk="0" fontAlgn="base" hangingPunct="0">
              <a:spcBef>
                <a:spcPct val="0"/>
              </a:spcBef>
              <a:spcAft>
                <a:spcPct val="30000"/>
              </a:spcAft>
              <a:buClr>
                <a:schemeClr val="accent1"/>
              </a:buClr>
              <a:buFont typeface="Wingdings 3" pitchFamily="18" charset="2"/>
              <a:buChar char=""/>
              <a:defRPr sz="2000">
                <a:solidFill>
                  <a:srgbClr val="000000"/>
                </a:solidFill>
                <a:latin typeface="+mn-lt"/>
              </a:defRPr>
            </a:lvl2pPr>
            <a:lvl3pPr marL="682625" indent="-220663" algn="l" rtl="0" eaLnBrk="0" fontAlgn="base" hangingPunct="0">
              <a:spcBef>
                <a:spcPct val="0"/>
              </a:spcBef>
              <a:spcAft>
                <a:spcPct val="30000"/>
              </a:spcAft>
              <a:buClr>
                <a:schemeClr val="accent1"/>
              </a:buClr>
              <a:buFont typeface="Wingdings" pitchFamily="2" charset="2"/>
              <a:buChar char="§"/>
              <a:defRPr>
                <a:solidFill>
                  <a:srgbClr val="000000"/>
                </a:solidFill>
                <a:latin typeface="+mn-lt"/>
              </a:defRPr>
            </a:lvl3pPr>
            <a:lvl4pPr marL="1030288" indent="-230188" algn="l" rtl="0" eaLnBrk="0" fontAlgn="base" hangingPunct="0">
              <a:spcBef>
                <a:spcPct val="0"/>
              </a:spcBef>
              <a:spcAft>
                <a:spcPct val="30000"/>
              </a:spcAft>
              <a:buClr>
                <a:schemeClr val="accent1"/>
              </a:buClr>
              <a:buFont typeface="Wingdings 2" pitchFamily="18" charset="2"/>
              <a:buChar char=""/>
              <a:defRPr sz="1600">
                <a:solidFill>
                  <a:srgbClr val="000000"/>
                </a:solidFill>
                <a:latin typeface="+mn-lt"/>
              </a:defRPr>
            </a:lvl4pPr>
            <a:lvl5pPr marL="1379538" indent="-234950" algn="l" rtl="0" eaLnBrk="0" fontAlgn="base" hangingPunct="0">
              <a:spcBef>
                <a:spcPct val="0"/>
              </a:spcBef>
              <a:spcAft>
                <a:spcPct val="30000"/>
              </a:spcAft>
              <a:buClr>
                <a:schemeClr val="accent1"/>
              </a:buClr>
              <a:buFont typeface="Wingdings 2" pitchFamily="18" charset="2"/>
              <a:buChar char=""/>
              <a:defRPr sz="1400">
                <a:solidFill>
                  <a:srgbClr val="000000"/>
                </a:solidFill>
                <a:latin typeface="+mn-lt"/>
              </a:defRPr>
            </a:lvl5pPr>
            <a:lvl6pPr marL="1836738" indent="-234950" algn="l" rtl="0" fontAlgn="base">
              <a:spcBef>
                <a:spcPct val="0"/>
              </a:spcBef>
              <a:spcAft>
                <a:spcPct val="30000"/>
              </a:spcAft>
              <a:buClr>
                <a:schemeClr val="accent1"/>
              </a:buClr>
              <a:buFont typeface="Wingdings 2" pitchFamily="18" charset="2"/>
              <a:buChar char=""/>
              <a:defRPr sz="1400">
                <a:solidFill>
                  <a:srgbClr val="000000"/>
                </a:solidFill>
                <a:latin typeface="+mn-lt"/>
              </a:defRPr>
            </a:lvl6pPr>
            <a:lvl7pPr marL="2293938" indent="-234950" algn="l" rtl="0" fontAlgn="base">
              <a:spcBef>
                <a:spcPct val="0"/>
              </a:spcBef>
              <a:spcAft>
                <a:spcPct val="30000"/>
              </a:spcAft>
              <a:buClr>
                <a:schemeClr val="accent1"/>
              </a:buClr>
              <a:buFont typeface="Wingdings 2" pitchFamily="18" charset="2"/>
              <a:buChar char=""/>
              <a:defRPr sz="1400">
                <a:solidFill>
                  <a:srgbClr val="000000"/>
                </a:solidFill>
                <a:latin typeface="+mn-lt"/>
              </a:defRPr>
            </a:lvl7pPr>
            <a:lvl8pPr marL="2751138" indent="-234950" algn="l" rtl="0" fontAlgn="base">
              <a:spcBef>
                <a:spcPct val="0"/>
              </a:spcBef>
              <a:spcAft>
                <a:spcPct val="30000"/>
              </a:spcAft>
              <a:buClr>
                <a:schemeClr val="accent1"/>
              </a:buClr>
              <a:buFont typeface="Wingdings 2" pitchFamily="18" charset="2"/>
              <a:buChar char=""/>
              <a:defRPr sz="1400">
                <a:solidFill>
                  <a:srgbClr val="000000"/>
                </a:solidFill>
                <a:latin typeface="+mn-lt"/>
              </a:defRPr>
            </a:lvl8pPr>
            <a:lvl9pPr marL="3208338" indent="-234950" algn="l" rtl="0" fontAlgn="base">
              <a:spcBef>
                <a:spcPct val="0"/>
              </a:spcBef>
              <a:spcAft>
                <a:spcPct val="30000"/>
              </a:spcAft>
              <a:buClr>
                <a:schemeClr val="accent1"/>
              </a:buClr>
              <a:buFont typeface="Wingdings 2" pitchFamily="18" charset="2"/>
              <a:buChar char=""/>
              <a:defRPr sz="1400">
                <a:solidFill>
                  <a:srgbClr val="000000"/>
                </a:solidFill>
                <a:latin typeface="+mn-lt"/>
              </a:defRPr>
            </a:lvl9pPr>
          </a:lstStyle>
          <a:p>
            <a:pPr marL="0" indent="0" eaLnBrk="1" hangingPunct="1">
              <a:lnSpc>
                <a:spcPct val="90000"/>
              </a:lnSpc>
            </a:pPr>
            <a:r>
              <a:rPr lang="en-US" altLang="en-US" sz="2000" b="0" kern="0" dirty="0"/>
              <a:t>Neural Network Approach</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243" name="Rectangle 2"/>
          <p:cNvSpPr>
            <a:spLocks noGrp="1" noChangeArrowheads="1"/>
          </p:cNvSpPr>
          <p:nvPr>
            <p:ph type="title" idx="4294967295"/>
          </p:nvPr>
        </p:nvSpPr>
        <p:spPr>
          <a:xfrm>
            <a:off x="260350" y="0"/>
            <a:ext cx="8534400" cy="990600"/>
          </a:xfrm>
          <a:prstGeom prst="rect">
            <a:avLst/>
          </a:prstGeom>
        </p:spPr>
        <p:txBody>
          <a:bodyPr/>
          <a:lstStyle/>
          <a:p>
            <a:pPr eaLnBrk="1" hangingPunct="1"/>
            <a:r>
              <a:rPr lang="en-US" altLang="en-US" dirty="0"/>
              <a:t>Overview</a:t>
            </a:r>
          </a:p>
        </p:txBody>
      </p:sp>
      <p:sp>
        <p:nvSpPr>
          <p:cNvPr id="10246" name="TextBox 3"/>
          <p:cNvSpPr txBox="1">
            <a:spLocks noChangeArrowheads="1"/>
          </p:cNvSpPr>
          <p:nvPr/>
        </p:nvSpPr>
        <p:spPr bwMode="auto">
          <a:xfrm>
            <a:off x="300037" y="1343474"/>
            <a:ext cx="8721725"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000">
                <a:solidFill>
                  <a:schemeClr val="tx1"/>
                </a:solidFill>
                <a:latin typeface="Arial" charset="0"/>
              </a:defRPr>
            </a:lvl1pPr>
            <a:lvl2pPr marL="742950" indent="-285750" eaLnBrk="0" hangingPunct="0">
              <a:defRPr sz="1000">
                <a:solidFill>
                  <a:schemeClr val="tx1"/>
                </a:solidFill>
                <a:latin typeface="Arial" charset="0"/>
              </a:defRPr>
            </a:lvl2pPr>
            <a:lvl3pPr marL="1143000" indent="-228600" eaLnBrk="0" hangingPunct="0">
              <a:defRPr sz="1000">
                <a:solidFill>
                  <a:schemeClr val="tx1"/>
                </a:solidFill>
                <a:latin typeface="Arial" charset="0"/>
              </a:defRPr>
            </a:lvl3pPr>
            <a:lvl4pPr marL="1600200" indent="-228600" eaLnBrk="0" hangingPunct="0">
              <a:defRPr sz="1000">
                <a:solidFill>
                  <a:schemeClr val="tx1"/>
                </a:solidFill>
                <a:latin typeface="Arial" charset="0"/>
              </a:defRPr>
            </a:lvl4pPr>
            <a:lvl5pPr marL="2057400" indent="-228600" eaLnBrk="0" hangingPunct="0">
              <a:defRPr sz="1000">
                <a:solidFill>
                  <a:schemeClr val="tx1"/>
                </a:solidFill>
                <a:latin typeface="Arial" charset="0"/>
              </a:defRPr>
            </a:lvl5pPr>
            <a:lvl6pPr marL="2514600" indent="-228600" algn="ctr" eaLnBrk="0" fontAlgn="base" hangingPunct="0">
              <a:spcBef>
                <a:spcPct val="0"/>
              </a:spcBef>
              <a:spcAft>
                <a:spcPct val="0"/>
              </a:spcAft>
              <a:defRPr sz="1000">
                <a:solidFill>
                  <a:schemeClr val="tx1"/>
                </a:solidFill>
                <a:latin typeface="Arial" charset="0"/>
              </a:defRPr>
            </a:lvl6pPr>
            <a:lvl7pPr marL="2971800" indent="-228600" algn="ctr" eaLnBrk="0" fontAlgn="base" hangingPunct="0">
              <a:spcBef>
                <a:spcPct val="0"/>
              </a:spcBef>
              <a:spcAft>
                <a:spcPct val="0"/>
              </a:spcAft>
              <a:defRPr sz="1000">
                <a:solidFill>
                  <a:schemeClr val="tx1"/>
                </a:solidFill>
                <a:latin typeface="Arial" charset="0"/>
              </a:defRPr>
            </a:lvl7pPr>
            <a:lvl8pPr marL="3429000" indent="-228600" algn="ctr" eaLnBrk="0" fontAlgn="base" hangingPunct="0">
              <a:spcBef>
                <a:spcPct val="0"/>
              </a:spcBef>
              <a:spcAft>
                <a:spcPct val="0"/>
              </a:spcAft>
              <a:defRPr sz="1000">
                <a:solidFill>
                  <a:schemeClr val="tx1"/>
                </a:solidFill>
                <a:latin typeface="Arial" charset="0"/>
              </a:defRPr>
            </a:lvl8pPr>
            <a:lvl9pPr marL="3886200" indent="-228600" algn="ctr" eaLnBrk="0" fontAlgn="base" hangingPunct="0">
              <a:spcBef>
                <a:spcPct val="0"/>
              </a:spcBef>
              <a:spcAft>
                <a:spcPct val="0"/>
              </a:spcAft>
              <a:defRPr sz="1000">
                <a:solidFill>
                  <a:schemeClr val="tx1"/>
                </a:solidFill>
                <a:latin typeface="Arial" charset="0"/>
              </a:defRPr>
            </a:lvl9pPr>
          </a:lstStyle>
          <a:p>
            <a:pPr marL="285750" indent="-285750" algn="l" eaLnBrk="1" hangingPunct="1">
              <a:buFont typeface="Arial" panose="020B0604020202020204" pitchFamily="34" charset="0"/>
              <a:buChar char="•"/>
            </a:pPr>
            <a:r>
              <a:rPr lang="en-US" altLang="en-US" sz="1400" i="1" dirty="0"/>
              <a:t>The Neural Network algorithm is based on the biological activity of the brain, where neurons are interconnected and learn from experience.</a:t>
            </a:r>
          </a:p>
          <a:p>
            <a:pPr marL="285750" indent="-285750" algn="l" eaLnBrk="1" hangingPunct="1">
              <a:buFont typeface="Arial" panose="020B0604020202020204" pitchFamily="34" charset="0"/>
              <a:buChar char="•"/>
            </a:pPr>
            <a:r>
              <a:rPr lang="en-US" altLang="en-US" sz="1400" i="1" dirty="0"/>
              <a:t>They are highly data driven and computationally expensive.</a:t>
            </a:r>
          </a:p>
          <a:p>
            <a:pPr marL="285750" indent="-285750" algn="l" eaLnBrk="1" hangingPunct="1">
              <a:buFont typeface="Arial" panose="020B0604020202020204" pitchFamily="34" charset="0"/>
              <a:buChar char="•"/>
            </a:pPr>
            <a:r>
              <a:rPr lang="en-US" altLang="en-US" sz="1400" i="1" dirty="0"/>
              <a:t>Their structure is highly complex an the relationship they capture is difficult to interpret.</a:t>
            </a:r>
          </a:p>
          <a:p>
            <a:pPr marL="285750" indent="-285750" algn="l" eaLnBrk="1" hangingPunct="1">
              <a:buFont typeface="Arial" panose="020B0604020202020204" pitchFamily="34" charset="0"/>
              <a:buChar char="•"/>
            </a:pPr>
            <a:r>
              <a:rPr lang="en-US" altLang="en-US" sz="1400" i="1" dirty="0"/>
              <a:t>Mostly useful when we need to generate automated forecasting where minimal explanatory analysis is involved.</a:t>
            </a:r>
          </a:p>
        </p:txBody>
      </p:sp>
      <p:pic>
        <p:nvPicPr>
          <p:cNvPr id="2048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8888" y="2819401"/>
            <a:ext cx="7396331" cy="3411662"/>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04800" y="0"/>
            <a:ext cx="8534400" cy="990600"/>
          </a:xfrm>
          <a:prstGeom prst="rect">
            <a:avLst/>
          </a:prstGeom>
        </p:spPr>
        <p:txBody>
          <a:bodyPr/>
          <a:lstStyle/>
          <a:p>
            <a:r>
              <a:rPr lang="en-US" dirty="0"/>
              <a:t>Neural Network – Time Series Forecasting (1/3)</a:t>
            </a:r>
          </a:p>
        </p:txBody>
      </p:sp>
      <p:sp>
        <p:nvSpPr>
          <p:cNvPr id="6" name="TextBox 3"/>
          <p:cNvSpPr txBox="1">
            <a:spLocks noChangeArrowheads="1"/>
          </p:cNvSpPr>
          <p:nvPr/>
        </p:nvSpPr>
        <p:spPr bwMode="auto">
          <a:xfrm>
            <a:off x="300037" y="1256386"/>
            <a:ext cx="8721725"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000">
                <a:solidFill>
                  <a:schemeClr val="tx1"/>
                </a:solidFill>
                <a:latin typeface="Arial" charset="0"/>
              </a:defRPr>
            </a:lvl1pPr>
            <a:lvl2pPr marL="742950" indent="-285750" eaLnBrk="0" hangingPunct="0">
              <a:defRPr sz="1000">
                <a:solidFill>
                  <a:schemeClr val="tx1"/>
                </a:solidFill>
                <a:latin typeface="Arial" charset="0"/>
              </a:defRPr>
            </a:lvl2pPr>
            <a:lvl3pPr marL="1143000" indent="-228600" eaLnBrk="0" hangingPunct="0">
              <a:defRPr sz="1000">
                <a:solidFill>
                  <a:schemeClr val="tx1"/>
                </a:solidFill>
                <a:latin typeface="Arial" charset="0"/>
              </a:defRPr>
            </a:lvl3pPr>
            <a:lvl4pPr marL="1600200" indent="-228600" eaLnBrk="0" hangingPunct="0">
              <a:defRPr sz="1000">
                <a:solidFill>
                  <a:schemeClr val="tx1"/>
                </a:solidFill>
                <a:latin typeface="Arial" charset="0"/>
              </a:defRPr>
            </a:lvl4pPr>
            <a:lvl5pPr marL="2057400" indent="-228600" eaLnBrk="0" hangingPunct="0">
              <a:defRPr sz="1000">
                <a:solidFill>
                  <a:schemeClr val="tx1"/>
                </a:solidFill>
                <a:latin typeface="Arial" charset="0"/>
              </a:defRPr>
            </a:lvl5pPr>
            <a:lvl6pPr marL="2514600" indent="-228600" algn="ctr" eaLnBrk="0" fontAlgn="base" hangingPunct="0">
              <a:spcBef>
                <a:spcPct val="0"/>
              </a:spcBef>
              <a:spcAft>
                <a:spcPct val="0"/>
              </a:spcAft>
              <a:defRPr sz="1000">
                <a:solidFill>
                  <a:schemeClr val="tx1"/>
                </a:solidFill>
                <a:latin typeface="Arial" charset="0"/>
              </a:defRPr>
            </a:lvl6pPr>
            <a:lvl7pPr marL="2971800" indent="-228600" algn="ctr" eaLnBrk="0" fontAlgn="base" hangingPunct="0">
              <a:spcBef>
                <a:spcPct val="0"/>
              </a:spcBef>
              <a:spcAft>
                <a:spcPct val="0"/>
              </a:spcAft>
              <a:defRPr sz="1000">
                <a:solidFill>
                  <a:schemeClr val="tx1"/>
                </a:solidFill>
                <a:latin typeface="Arial" charset="0"/>
              </a:defRPr>
            </a:lvl7pPr>
            <a:lvl8pPr marL="3429000" indent="-228600" algn="ctr" eaLnBrk="0" fontAlgn="base" hangingPunct="0">
              <a:spcBef>
                <a:spcPct val="0"/>
              </a:spcBef>
              <a:spcAft>
                <a:spcPct val="0"/>
              </a:spcAft>
              <a:defRPr sz="1000">
                <a:solidFill>
                  <a:schemeClr val="tx1"/>
                </a:solidFill>
                <a:latin typeface="Arial" charset="0"/>
              </a:defRPr>
            </a:lvl8pPr>
            <a:lvl9pPr marL="3886200" indent="-228600" algn="ctr" eaLnBrk="0" fontAlgn="base" hangingPunct="0">
              <a:spcBef>
                <a:spcPct val="0"/>
              </a:spcBef>
              <a:spcAft>
                <a:spcPct val="0"/>
              </a:spcAft>
              <a:defRPr sz="1000">
                <a:solidFill>
                  <a:schemeClr val="tx1"/>
                </a:solidFill>
                <a:latin typeface="Arial" charset="0"/>
              </a:defRPr>
            </a:lvl9pPr>
          </a:lstStyle>
          <a:p>
            <a:pPr marL="285750" indent="-285750" algn="l" eaLnBrk="1" hangingPunct="1">
              <a:buFont typeface="Arial" panose="020B0604020202020204" pitchFamily="34" charset="0"/>
              <a:buChar char="•"/>
            </a:pPr>
            <a:r>
              <a:rPr lang="en-US" altLang="en-US" sz="1200" i="1" dirty="0"/>
              <a:t>A neural links the set of predictor and outcomes through a </a:t>
            </a:r>
            <a:r>
              <a:rPr lang="en-US" altLang="en-US" sz="1200" b="1" i="1" dirty="0"/>
              <a:t>sequence of layers</a:t>
            </a:r>
            <a:r>
              <a:rPr lang="en-US" altLang="en-US" sz="1200" i="1" dirty="0"/>
              <a:t>. In each layer some operation is performed on the input information to produce an output. The output of each layer is input to the next.</a:t>
            </a:r>
          </a:p>
          <a:p>
            <a:pPr marL="285750" indent="-285750" algn="l" eaLnBrk="1" hangingPunct="1">
              <a:buFont typeface="Arial" panose="020B0604020202020204" pitchFamily="34" charset="0"/>
              <a:buChar char="•"/>
            </a:pPr>
            <a:r>
              <a:rPr lang="en-US" altLang="en-US" sz="1200" i="1" dirty="0"/>
              <a:t>A neural network consists of </a:t>
            </a:r>
            <a:r>
              <a:rPr lang="en-US" altLang="en-US" sz="1200" b="1" i="1" dirty="0"/>
              <a:t>three layers</a:t>
            </a:r>
            <a:r>
              <a:rPr lang="en-US" altLang="en-US" sz="1200" i="1" dirty="0"/>
              <a:t>:</a:t>
            </a:r>
          </a:p>
          <a:p>
            <a:pPr marL="285750" indent="-285750" algn="l" eaLnBrk="1" hangingPunct="1">
              <a:buFont typeface="Wingdings" panose="05000000000000000000" pitchFamily="2" charset="2"/>
              <a:buChar char="Ø"/>
            </a:pPr>
            <a:endParaRPr lang="en-US" altLang="en-US" sz="1200" i="1" dirty="0"/>
          </a:p>
          <a:p>
            <a:pPr marL="1028700" lvl="1" algn="l" eaLnBrk="1" hangingPunct="1">
              <a:buFont typeface="Wingdings" panose="05000000000000000000" pitchFamily="2" charset="2"/>
              <a:buChar char="Ø"/>
            </a:pPr>
            <a:r>
              <a:rPr lang="en-US" altLang="en-US" sz="1200" i="1" dirty="0"/>
              <a:t>An </a:t>
            </a:r>
            <a:r>
              <a:rPr lang="en-US" altLang="en-US" sz="1200" b="1" i="1" dirty="0"/>
              <a:t>input layer</a:t>
            </a:r>
            <a:r>
              <a:rPr lang="en-US" altLang="en-US" sz="1200" i="1" dirty="0"/>
              <a:t> receives the input values of predictors.</a:t>
            </a:r>
          </a:p>
          <a:p>
            <a:pPr marL="1028700" lvl="1" algn="l" eaLnBrk="1" hangingPunct="1">
              <a:buFont typeface="Wingdings" panose="05000000000000000000" pitchFamily="2" charset="2"/>
              <a:buChar char="Ø"/>
            </a:pPr>
            <a:r>
              <a:rPr lang="en-US" altLang="en-US" sz="1200" i="1" dirty="0"/>
              <a:t>One or more </a:t>
            </a:r>
            <a:r>
              <a:rPr lang="en-US" altLang="en-US" sz="1200" b="1" i="1" dirty="0"/>
              <a:t>hidden layers</a:t>
            </a:r>
            <a:r>
              <a:rPr lang="en-US" altLang="en-US" sz="1200" i="1" dirty="0"/>
              <a:t> create derived variables. A hidden layer receives inputs from the previous layer, performs a calculation on those inputs, and generates an output.</a:t>
            </a:r>
          </a:p>
          <a:p>
            <a:pPr marL="1028700" lvl="1" algn="l" eaLnBrk="1" hangingPunct="1">
              <a:buFont typeface="Wingdings" panose="05000000000000000000" pitchFamily="2" charset="2"/>
              <a:buChar char="Ø"/>
            </a:pPr>
            <a:r>
              <a:rPr lang="en-US" altLang="en-US" sz="1200" i="1" dirty="0"/>
              <a:t>An </a:t>
            </a:r>
            <a:r>
              <a:rPr lang="en-US" altLang="en-US" sz="1200" b="1" i="1" dirty="0"/>
              <a:t>output layer</a:t>
            </a:r>
            <a:r>
              <a:rPr lang="en-US" altLang="en-US" sz="1200" i="1" dirty="0"/>
              <a:t> receives inputs from last hidden layer and produces forecasts.</a:t>
            </a:r>
            <a:endParaRPr lang="en-US" altLang="en-US" sz="1400" i="1" dirty="0"/>
          </a:p>
        </p:txBody>
      </p:sp>
      <p:pic>
        <p:nvPicPr>
          <p:cNvPr id="2150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83773" y="2826046"/>
            <a:ext cx="7609115" cy="3509440"/>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28971059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04800" y="0"/>
            <a:ext cx="8534400" cy="990600"/>
          </a:xfrm>
          <a:prstGeom prst="rect">
            <a:avLst/>
          </a:prstGeom>
        </p:spPr>
        <p:txBody>
          <a:bodyPr/>
          <a:lstStyle/>
          <a:p>
            <a:r>
              <a:rPr lang="en-US" dirty="0"/>
              <a:t>Neural Network – Time Series Forecasting (2/3)</a:t>
            </a:r>
          </a:p>
        </p:txBody>
      </p:sp>
      <p:pic>
        <p:nvPicPr>
          <p:cNvPr id="2253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7577" y="1349831"/>
            <a:ext cx="7761514" cy="4818090"/>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32873839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04800" y="0"/>
            <a:ext cx="8534400" cy="990600"/>
          </a:xfrm>
          <a:prstGeom prst="rect">
            <a:avLst/>
          </a:prstGeom>
        </p:spPr>
        <p:txBody>
          <a:bodyPr/>
          <a:lstStyle/>
          <a:p>
            <a:r>
              <a:rPr lang="en-US" dirty="0"/>
              <a:t>Neural Network – Time Series Forecasting (3/3)</a:t>
            </a:r>
          </a:p>
        </p:txBody>
      </p:sp>
      <mc:AlternateContent xmlns:mc="http://schemas.openxmlformats.org/markup-compatibility/2006" xmlns:a14="http://schemas.microsoft.com/office/drawing/2010/main">
        <mc:Choice Requires="a14">
          <p:sp>
            <p:nvSpPr>
              <p:cNvPr id="6" name="TextBox 3"/>
              <p:cNvSpPr txBox="1">
                <a:spLocks noChangeArrowheads="1"/>
              </p:cNvSpPr>
              <p:nvPr/>
            </p:nvSpPr>
            <p:spPr bwMode="auto">
              <a:xfrm>
                <a:off x="300037" y="1397904"/>
                <a:ext cx="8721725" cy="2000548"/>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a:spAutoFit/>
              </a:bodyPr>
              <a:lstStyle>
                <a:lvl1pPr eaLnBrk="0" hangingPunct="0">
                  <a:defRPr sz="1000">
                    <a:solidFill>
                      <a:schemeClr val="tx1"/>
                    </a:solidFill>
                    <a:latin typeface="Arial" charset="0"/>
                  </a:defRPr>
                </a:lvl1pPr>
                <a:lvl2pPr marL="742950" indent="-285750" eaLnBrk="0" hangingPunct="0">
                  <a:defRPr sz="1000">
                    <a:solidFill>
                      <a:schemeClr val="tx1"/>
                    </a:solidFill>
                    <a:latin typeface="Arial" charset="0"/>
                  </a:defRPr>
                </a:lvl2pPr>
                <a:lvl3pPr marL="1143000" indent="-228600" eaLnBrk="0" hangingPunct="0">
                  <a:defRPr sz="1000">
                    <a:solidFill>
                      <a:schemeClr val="tx1"/>
                    </a:solidFill>
                    <a:latin typeface="Arial" charset="0"/>
                  </a:defRPr>
                </a:lvl3pPr>
                <a:lvl4pPr marL="1600200" indent="-228600" eaLnBrk="0" hangingPunct="0">
                  <a:defRPr sz="1000">
                    <a:solidFill>
                      <a:schemeClr val="tx1"/>
                    </a:solidFill>
                    <a:latin typeface="Arial" charset="0"/>
                  </a:defRPr>
                </a:lvl4pPr>
                <a:lvl5pPr marL="2057400" indent="-228600" eaLnBrk="0" hangingPunct="0">
                  <a:defRPr sz="1000">
                    <a:solidFill>
                      <a:schemeClr val="tx1"/>
                    </a:solidFill>
                    <a:latin typeface="Arial" charset="0"/>
                  </a:defRPr>
                </a:lvl5pPr>
                <a:lvl6pPr marL="2514600" indent="-228600" algn="ctr" eaLnBrk="0" fontAlgn="base" hangingPunct="0">
                  <a:spcBef>
                    <a:spcPct val="0"/>
                  </a:spcBef>
                  <a:spcAft>
                    <a:spcPct val="0"/>
                  </a:spcAft>
                  <a:defRPr sz="1000">
                    <a:solidFill>
                      <a:schemeClr val="tx1"/>
                    </a:solidFill>
                    <a:latin typeface="Arial" charset="0"/>
                  </a:defRPr>
                </a:lvl6pPr>
                <a:lvl7pPr marL="2971800" indent="-228600" algn="ctr" eaLnBrk="0" fontAlgn="base" hangingPunct="0">
                  <a:spcBef>
                    <a:spcPct val="0"/>
                  </a:spcBef>
                  <a:spcAft>
                    <a:spcPct val="0"/>
                  </a:spcAft>
                  <a:defRPr sz="1000">
                    <a:solidFill>
                      <a:schemeClr val="tx1"/>
                    </a:solidFill>
                    <a:latin typeface="Arial" charset="0"/>
                  </a:defRPr>
                </a:lvl7pPr>
                <a:lvl8pPr marL="3429000" indent="-228600" algn="ctr" eaLnBrk="0" fontAlgn="base" hangingPunct="0">
                  <a:spcBef>
                    <a:spcPct val="0"/>
                  </a:spcBef>
                  <a:spcAft>
                    <a:spcPct val="0"/>
                  </a:spcAft>
                  <a:defRPr sz="1000">
                    <a:solidFill>
                      <a:schemeClr val="tx1"/>
                    </a:solidFill>
                    <a:latin typeface="Arial" charset="0"/>
                  </a:defRPr>
                </a:lvl8pPr>
                <a:lvl9pPr marL="3886200" indent="-228600" algn="ctr" eaLnBrk="0" fontAlgn="base" hangingPunct="0">
                  <a:spcBef>
                    <a:spcPct val="0"/>
                  </a:spcBef>
                  <a:spcAft>
                    <a:spcPct val="0"/>
                  </a:spcAft>
                  <a:defRPr sz="1000">
                    <a:solidFill>
                      <a:schemeClr val="tx1"/>
                    </a:solidFill>
                    <a:latin typeface="Arial" charset="0"/>
                  </a:defRPr>
                </a:lvl9pPr>
              </a:lstStyle>
              <a:p>
                <a:pPr marL="285750" indent="-285750" algn="l" eaLnBrk="1" hangingPunct="1">
                  <a:buFont typeface="Arial" panose="020B0604020202020204" pitchFamily="34" charset="0"/>
                  <a:buChar char="•"/>
                </a:pPr>
                <a:r>
                  <a:rPr lang="en-US" altLang="en-US" sz="1400" i="1" dirty="0"/>
                  <a:t>Choice of activation functions:</a:t>
                </a:r>
              </a:p>
              <a:p>
                <a:pPr marL="285750" indent="-285750" algn="l" eaLnBrk="1" hangingPunct="1">
                  <a:buFont typeface="Arial" panose="020B0604020202020204" pitchFamily="34" charset="0"/>
                  <a:buChar char="•"/>
                </a:pPr>
                <a:endParaRPr lang="en-US" altLang="en-US" sz="1400" i="1" dirty="0"/>
              </a:p>
              <a:p>
                <a:pPr marL="285750" indent="-285750" algn="l" eaLnBrk="1" hangingPunct="1">
                  <a:buFont typeface="Arial" panose="020B0604020202020204" pitchFamily="34" charset="0"/>
                  <a:buChar char="•"/>
                </a:pPr>
                <a:r>
                  <a:rPr lang="en-US" altLang="en-US" sz="1200" i="1" dirty="0"/>
                  <a:t>A linear activation function corresponds to the linear regression model</a:t>
                </a:r>
              </a:p>
              <a:p>
                <a:pPr marL="1028700" lvl="1" algn="l" eaLnBrk="1" hangingPunct="1">
                  <a:buFont typeface="Wingdings" panose="05000000000000000000" pitchFamily="2" charset="2"/>
                  <a:buChar char="Ø"/>
                </a:pPr>
                <a14:m>
                  <m:oMath xmlns:m="http://schemas.openxmlformats.org/officeDocument/2006/math">
                    <m:r>
                      <a:rPr lang="en-US" altLang="en-US" sz="1200" b="0" i="1" smtClean="0">
                        <a:latin typeface="Cambria Math"/>
                      </a:rPr>
                      <m:t>𝑦</m:t>
                    </m:r>
                    <m:r>
                      <a:rPr lang="en-US" altLang="en-US" sz="1200" b="0" i="1" baseline="-25000" smtClean="0">
                        <a:latin typeface="Cambria Math"/>
                      </a:rPr>
                      <m:t>𝑡</m:t>
                    </m:r>
                    <m:r>
                      <a:rPr lang="en-US" altLang="en-US" sz="1200" b="0" i="1" smtClean="0">
                        <a:latin typeface="Cambria Math"/>
                      </a:rPr>
                      <m:t>=</m:t>
                    </m:r>
                    <m:r>
                      <a:rPr lang="en-US" altLang="en-US" sz="1200" b="0" i="1" smtClean="0">
                        <a:latin typeface="Cambria Math"/>
                        <a:ea typeface="Cambria Math"/>
                      </a:rPr>
                      <m:t>𝛽</m:t>
                    </m:r>
                    <m:r>
                      <a:rPr lang="en-US" altLang="en-US" sz="1200" b="0" i="1" baseline="-25000" smtClean="0">
                        <a:latin typeface="Cambria Math"/>
                        <a:ea typeface="Cambria Math"/>
                      </a:rPr>
                      <m:t>0</m:t>
                    </m:r>
                    <m:r>
                      <a:rPr lang="en-US" altLang="en-US" sz="1200" b="0" i="1" smtClean="0">
                        <a:latin typeface="Cambria Math"/>
                        <a:ea typeface="Cambria Math"/>
                      </a:rPr>
                      <m:t>+</m:t>
                    </m:r>
                    <m:r>
                      <a:rPr lang="en-US" altLang="en-US" sz="1200" b="0" i="1" smtClean="0">
                        <a:latin typeface="Cambria Math"/>
                        <a:ea typeface="Cambria Math"/>
                      </a:rPr>
                      <m:t>𝛽</m:t>
                    </m:r>
                    <m:r>
                      <a:rPr lang="en-US" altLang="en-US" sz="1200" b="0" i="1" baseline="-25000" smtClean="0">
                        <a:latin typeface="Cambria Math"/>
                        <a:ea typeface="Cambria Math"/>
                      </a:rPr>
                      <m:t>1</m:t>
                    </m:r>
                    <m:r>
                      <a:rPr lang="en-US" altLang="en-US" sz="1200" b="0" i="1" smtClean="0">
                        <a:latin typeface="Cambria Math"/>
                        <a:ea typeface="Cambria Math"/>
                      </a:rPr>
                      <m:t>𝑡</m:t>
                    </m:r>
                    <m:r>
                      <a:rPr lang="en-US" altLang="en-US" sz="1200" b="0" i="1" smtClean="0">
                        <a:latin typeface="Cambria Math"/>
                        <a:ea typeface="Cambria Math"/>
                      </a:rPr>
                      <m:t>+</m:t>
                    </m:r>
                    <m:r>
                      <a:rPr lang="en-US" altLang="en-US" sz="1200" b="0" i="1" smtClean="0">
                        <a:latin typeface="Cambria Math"/>
                        <a:ea typeface="Cambria Math"/>
                      </a:rPr>
                      <m:t>𝛽</m:t>
                    </m:r>
                    <m:r>
                      <a:rPr lang="en-US" altLang="en-US" sz="1200" b="0" i="1" baseline="-25000" smtClean="0">
                        <a:latin typeface="Cambria Math"/>
                        <a:ea typeface="Cambria Math"/>
                      </a:rPr>
                      <m:t>2</m:t>
                    </m:r>
                    <m:r>
                      <a:rPr lang="en-US" altLang="en-US" sz="1200" b="0" i="1" smtClean="0">
                        <a:latin typeface="Cambria Math"/>
                        <a:ea typeface="Cambria Math"/>
                      </a:rPr>
                      <m:t>𝑊𝑒𝑒𝑘𝑑𝑎𝑦</m:t>
                    </m:r>
                    <m:r>
                      <a:rPr lang="en-US" altLang="en-US" sz="1200" b="0" i="1" smtClean="0">
                        <a:latin typeface="Cambria Math"/>
                        <a:ea typeface="Cambria Math"/>
                      </a:rPr>
                      <m:t>+</m:t>
                    </m:r>
                    <m:r>
                      <a:rPr lang="en-US" altLang="en-US" sz="1200" b="0" i="1" smtClean="0">
                        <a:latin typeface="Cambria Math"/>
                        <a:ea typeface="Cambria Math"/>
                      </a:rPr>
                      <m:t>𝛽</m:t>
                    </m:r>
                    <m:r>
                      <a:rPr lang="en-US" altLang="en-US" sz="1200" b="0" i="1" baseline="-25000" smtClean="0">
                        <a:latin typeface="Cambria Math"/>
                        <a:ea typeface="Cambria Math"/>
                      </a:rPr>
                      <m:t>3</m:t>
                    </m:r>
                    <m:r>
                      <a:rPr lang="en-US" altLang="en-US" sz="1200" b="0" i="1" smtClean="0">
                        <a:latin typeface="Cambria Math"/>
                        <a:ea typeface="Cambria Math"/>
                      </a:rPr>
                      <m:t>𝑆𝑎𝑡𝑢𝑟𝑑𝑎𝑦</m:t>
                    </m:r>
                  </m:oMath>
                </a14:m>
                <a:r>
                  <a:rPr lang="en-US" altLang="en-US" sz="1200" i="1" dirty="0"/>
                  <a:t> </a:t>
                </a:r>
              </a:p>
              <a:p>
                <a:pPr marL="285750" indent="-285750" algn="l" eaLnBrk="1" hangingPunct="1">
                  <a:buFont typeface="Arial" panose="020B0604020202020204" pitchFamily="34" charset="0"/>
                  <a:buChar char="•"/>
                </a:pPr>
                <a:endParaRPr lang="en-US" altLang="en-US" sz="1200" i="1" dirty="0"/>
              </a:p>
              <a:p>
                <a:pPr marL="285750" indent="-285750" algn="l" eaLnBrk="1" hangingPunct="1">
                  <a:buFont typeface="Arial" panose="020B0604020202020204" pitchFamily="34" charset="0"/>
                  <a:buChar char="•"/>
                </a:pPr>
                <a:r>
                  <a:rPr lang="en-US" altLang="en-US" sz="1200" i="1" dirty="0"/>
                  <a:t>A exponential activation function corresponds to the linear regression model</a:t>
                </a:r>
              </a:p>
              <a:p>
                <a:pPr marL="1028700" lvl="1" algn="l" eaLnBrk="1" hangingPunct="1">
                  <a:buFont typeface="Wingdings" panose="05000000000000000000" pitchFamily="2" charset="2"/>
                  <a:buChar char="Ø"/>
                </a:pPr>
                <a14:m>
                  <m:oMath xmlns:m="http://schemas.openxmlformats.org/officeDocument/2006/math">
                    <m:r>
                      <m:rPr>
                        <m:sty m:val="p"/>
                      </m:rPr>
                      <a:rPr lang="en-US" altLang="en-US" sz="1200" b="0" i="0" smtClean="0">
                        <a:latin typeface="Cambria Math"/>
                      </a:rPr>
                      <m:t>log</m:t>
                    </m:r>
                    <m:r>
                      <a:rPr lang="en-US" altLang="en-US" sz="1200" b="0" i="1" smtClean="0">
                        <a:latin typeface="Cambria Math"/>
                      </a:rPr>
                      <m:t>⁡(</m:t>
                    </m:r>
                    <m:r>
                      <a:rPr lang="en-US" altLang="en-US" sz="1200" i="1">
                        <a:latin typeface="Cambria Math"/>
                      </a:rPr>
                      <m:t>𝑦</m:t>
                    </m:r>
                    <m:r>
                      <a:rPr lang="en-US" altLang="en-US" sz="1200" i="1" baseline="-25000">
                        <a:latin typeface="Cambria Math"/>
                      </a:rPr>
                      <m:t>𝑡</m:t>
                    </m:r>
                    <m:r>
                      <a:rPr lang="en-US" altLang="en-US" sz="1200" b="0" i="1" smtClean="0">
                        <a:latin typeface="Cambria Math"/>
                      </a:rPr>
                      <m:t>)</m:t>
                    </m:r>
                    <m:r>
                      <a:rPr lang="en-US" altLang="en-US" sz="1200" i="1">
                        <a:latin typeface="Cambria Math"/>
                      </a:rPr>
                      <m:t>=</m:t>
                    </m:r>
                    <m:r>
                      <a:rPr lang="en-US" altLang="en-US" sz="1200" i="1">
                        <a:latin typeface="Cambria Math"/>
                        <a:ea typeface="Cambria Math"/>
                      </a:rPr>
                      <m:t>𝛽</m:t>
                    </m:r>
                    <m:r>
                      <a:rPr lang="en-US" altLang="en-US" sz="1200" i="1" baseline="-25000">
                        <a:latin typeface="Cambria Math"/>
                        <a:ea typeface="Cambria Math"/>
                      </a:rPr>
                      <m:t>0</m:t>
                    </m:r>
                    <m:r>
                      <a:rPr lang="en-US" altLang="en-US" sz="1200" i="1">
                        <a:latin typeface="Cambria Math"/>
                        <a:ea typeface="Cambria Math"/>
                      </a:rPr>
                      <m:t>+</m:t>
                    </m:r>
                    <m:r>
                      <a:rPr lang="en-US" altLang="en-US" sz="1200" i="1">
                        <a:latin typeface="Cambria Math"/>
                        <a:ea typeface="Cambria Math"/>
                      </a:rPr>
                      <m:t>𝛽</m:t>
                    </m:r>
                    <m:r>
                      <a:rPr lang="en-US" altLang="en-US" sz="1200" i="1" baseline="-25000">
                        <a:latin typeface="Cambria Math"/>
                        <a:ea typeface="Cambria Math"/>
                      </a:rPr>
                      <m:t>1</m:t>
                    </m:r>
                    <m:r>
                      <a:rPr lang="en-US" altLang="en-US" sz="1200" i="1">
                        <a:latin typeface="Cambria Math"/>
                        <a:ea typeface="Cambria Math"/>
                      </a:rPr>
                      <m:t>𝑡</m:t>
                    </m:r>
                    <m:r>
                      <a:rPr lang="en-US" altLang="en-US" sz="1200" i="1">
                        <a:latin typeface="Cambria Math"/>
                        <a:ea typeface="Cambria Math"/>
                      </a:rPr>
                      <m:t>+</m:t>
                    </m:r>
                    <m:r>
                      <a:rPr lang="en-US" altLang="en-US" sz="1200" i="1">
                        <a:latin typeface="Cambria Math"/>
                        <a:ea typeface="Cambria Math"/>
                      </a:rPr>
                      <m:t>𝛽</m:t>
                    </m:r>
                    <m:r>
                      <a:rPr lang="en-US" altLang="en-US" sz="1200" i="1" baseline="-25000">
                        <a:latin typeface="Cambria Math"/>
                        <a:ea typeface="Cambria Math"/>
                      </a:rPr>
                      <m:t>2</m:t>
                    </m:r>
                    <m:r>
                      <a:rPr lang="en-US" altLang="en-US" sz="1200" i="1">
                        <a:latin typeface="Cambria Math"/>
                        <a:ea typeface="Cambria Math"/>
                      </a:rPr>
                      <m:t>𝑊𝑒𝑒𝑘𝑑𝑎𝑦</m:t>
                    </m:r>
                    <m:r>
                      <a:rPr lang="en-US" altLang="en-US" sz="1200" i="1">
                        <a:latin typeface="Cambria Math"/>
                        <a:ea typeface="Cambria Math"/>
                      </a:rPr>
                      <m:t>+</m:t>
                    </m:r>
                    <m:r>
                      <a:rPr lang="en-US" altLang="en-US" sz="1200" i="1">
                        <a:latin typeface="Cambria Math"/>
                        <a:ea typeface="Cambria Math"/>
                      </a:rPr>
                      <m:t>𝛽</m:t>
                    </m:r>
                    <m:r>
                      <a:rPr lang="en-US" altLang="en-US" sz="1200" i="1" baseline="-25000">
                        <a:latin typeface="Cambria Math"/>
                        <a:ea typeface="Cambria Math"/>
                      </a:rPr>
                      <m:t>3</m:t>
                    </m:r>
                    <m:r>
                      <a:rPr lang="en-US" altLang="en-US" sz="1200" i="1">
                        <a:latin typeface="Cambria Math"/>
                        <a:ea typeface="Cambria Math"/>
                      </a:rPr>
                      <m:t>𝑆𝑎𝑡𝑢𝑟𝑑𝑎𝑦</m:t>
                    </m:r>
                  </m:oMath>
                </a14:m>
                <a:endParaRPr lang="en-US" altLang="en-US" sz="1100" i="1" dirty="0"/>
              </a:p>
              <a:p>
                <a:pPr marL="285750" indent="-285750" algn="l" eaLnBrk="1" hangingPunct="1">
                  <a:buFont typeface="Arial" panose="020B0604020202020204" pitchFamily="34" charset="0"/>
                  <a:buChar char="•"/>
                </a:pPr>
                <a:endParaRPr lang="en-US" altLang="en-US" sz="1200" i="1" dirty="0"/>
              </a:p>
              <a:p>
                <a:pPr marL="285750" indent="-285750" algn="l" eaLnBrk="1" hangingPunct="1">
                  <a:buFont typeface="Arial" panose="020B0604020202020204" pitchFamily="34" charset="0"/>
                  <a:buChar char="•"/>
                </a:pPr>
                <a:r>
                  <a:rPr lang="en-US" altLang="en-US" sz="1200" i="1" dirty="0"/>
                  <a:t>A </a:t>
                </a:r>
                <a:r>
                  <a:rPr lang="en-US" altLang="en-US" sz="1200" i="1" dirty="0" err="1"/>
                  <a:t>logit</a:t>
                </a:r>
                <a:r>
                  <a:rPr lang="en-US" altLang="en-US" sz="1200" i="1" dirty="0"/>
                  <a:t> activation function corresponds to the linear regression model</a:t>
                </a:r>
              </a:p>
              <a:p>
                <a:pPr marL="1028700" lvl="1" algn="l" eaLnBrk="1" hangingPunct="1">
                  <a:buFont typeface="Wingdings" panose="05000000000000000000" pitchFamily="2" charset="2"/>
                  <a:buChar char="Ø"/>
                </a:pPr>
                <a14:m>
                  <m:oMath xmlns:m="http://schemas.openxmlformats.org/officeDocument/2006/math">
                    <m:r>
                      <m:rPr>
                        <m:sty m:val="p"/>
                      </m:rPr>
                      <a:rPr lang="en-US" altLang="en-US" sz="1200">
                        <a:latin typeface="Cambria Math"/>
                      </a:rPr>
                      <m:t>log</m:t>
                    </m:r>
                    <m:r>
                      <a:rPr lang="en-US" altLang="en-US" sz="1200" i="1">
                        <a:latin typeface="Cambria Math"/>
                      </a:rPr>
                      <m:t>⁡(</m:t>
                    </m:r>
                    <m:r>
                      <a:rPr lang="en-US" altLang="en-US" sz="1200" b="0" i="1" smtClean="0">
                        <a:latin typeface="Cambria Math"/>
                      </a:rPr>
                      <m:t>𝑜𝑑𝑑𝑠</m:t>
                    </m:r>
                    <m:r>
                      <a:rPr lang="en-US" altLang="en-US" sz="1200" i="1" baseline="-25000">
                        <a:latin typeface="Cambria Math"/>
                      </a:rPr>
                      <m:t>𝑡</m:t>
                    </m:r>
                    <m:r>
                      <a:rPr lang="en-US" altLang="en-US" sz="1200" i="1">
                        <a:latin typeface="Cambria Math"/>
                      </a:rPr>
                      <m:t>)=</m:t>
                    </m:r>
                    <m:r>
                      <a:rPr lang="en-US" altLang="en-US" sz="1200" i="1">
                        <a:latin typeface="Cambria Math"/>
                        <a:ea typeface="Cambria Math"/>
                      </a:rPr>
                      <m:t>𝛽</m:t>
                    </m:r>
                    <m:r>
                      <a:rPr lang="en-US" altLang="en-US" sz="1200" i="1" baseline="-25000">
                        <a:latin typeface="Cambria Math"/>
                        <a:ea typeface="Cambria Math"/>
                      </a:rPr>
                      <m:t>0</m:t>
                    </m:r>
                    <m:r>
                      <a:rPr lang="en-US" altLang="en-US" sz="1200" i="1">
                        <a:latin typeface="Cambria Math"/>
                        <a:ea typeface="Cambria Math"/>
                      </a:rPr>
                      <m:t>+</m:t>
                    </m:r>
                    <m:r>
                      <a:rPr lang="en-US" altLang="en-US" sz="1200" i="1">
                        <a:latin typeface="Cambria Math"/>
                        <a:ea typeface="Cambria Math"/>
                      </a:rPr>
                      <m:t>𝛽</m:t>
                    </m:r>
                    <m:r>
                      <a:rPr lang="en-US" altLang="en-US" sz="1200" i="1" baseline="-25000">
                        <a:latin typeface="Cambria Math"/>
                        <a:ea typeface="Cambria Math"/>
                      </a:rPr>
                      <m:t>1</m:t>
                    </m:r>
                    <m:r>
                      <a:rPr lang="en-US" altLang="en-US" sz="1200" i="1">
                        <a:latin typeface="Cambria Math"/>
                        <a:ea typeface="Cambria Math"/>
                      </a:rPr>
                      <m:t>𝑡</m:t>
                    </m:r>
                    <m:r>
                      <a:rPr lang="en-US" altLang="en-US" sz="1200" i="1">
                        <a:latin typeface="Cambria Math"/>
                        <a:ea typeface="Cambria Math"/>
                      </a:rPr>
                      <m:t>+</m:t>
                    </m:r>
                    <m:r>
                      <a:rPr lang="en-US" altLang="en-US" sz="1200" i="1">
                        <a:latin typeface="Cambria Math"/>
                        <a:ea typeface="Cambria Math"/>
                      </a:rPr>
                      <m:t>𝛽</m:t>
                    </m:r>
                    <m:r>
                      <a:rPr lang="en-US" altLang="en-US" sz="1200" i="1" baseline="-25000">
                        <a:latin typeface="Cambria Math"/>
                        <a:ea typeface="Cambria Math"/>
                      </a:rPr>
                      <m:t>2</m:t>
                    </m:r>
                    <m:r>
                      <a:rPr lang="en-US" altLang="en-US" sz="1200" i="1">
                        <a:latin typeface="Cambria Math"/>
                        <a:ea typeface="Cambria Math"/>
                      </a:rPr>
                      <m:t>𝑊𝑒𝑒𝑘𝑑𝑎𝑦</m:t>
                    </m:r>
                    <m:r>
                      <a:rPr lang="en-US" altLang="en-US" sz="1200" i="1">
                        <a:latin typeface="Cambria Math"/>
                        <a:ea typeface="Cambria Math"/>
                      </a:rPr>
                      <m:t>+</m:t>
                    </m:r>
                    <m:r>
                      <a:rPr lang="en-US" altLang="en-US" sz="1200" i="1">
                        <a:latin typeface="Cambria Math"/>
                        <a:ea typeface="Cambria Math"/>
                      </a:rPr>
                      <m:t>𝛽</m:t>
                    </m:r>
                    <m:r>
                      <a:rPr lang="en-US" altLang="en-US" sz="1200" i="1" baseline="-25000">
                        <a:latin typeface="Cambria Math"/>
                        <a:ea typeface="Cambria Math"/>
                      </a:rPr>
                      <m:t>3</m:t>
                    </m:r>
                    <m:r>
                      <a:rPr lang="en-US" altLang="en-US" sz="1200" i="1">
                        <a:latin typeface="Cambria Math"/>
                        <a:ea typeface="Cambria Math"/>
                      </a:rPr>
                      <m:t>𝑆𝑎𝑡𝑢𝑟𝑑𝑎𝑦</m:t>
                    </m:r>
                  </m:oMath>
                </a14:m>
                <a:endParaRPr lang="en-US" altLang="en-US" sz="1200" i="1" dirty="0"/>
              </a:p>
            </p:txBody>
          </p:sp>
        </mc:Choice>
        <mc:Fallback xmlns="">
          <p:sp>
            <p:nvSpPr>
              <p:cNvPr id="6" name="TextBox 3"/>
              <p:cNvSpPr txBox="1">
                <a:spLocks noRot="1" noChangeAspect="1" noMove="1" noResize="1" noEditPoints="1" noAdjustHandles="1" noChangeArrowheads="1" noChangeShapeType="1" noTextEdit="1"/>
              </p:cNvSpPr>
              <p:nvPr/>
            </p:nvSpPr>
            <p:spPr bwMode="auto">
              <a:xfrm>
                <a:off x="300037" y="1397904"/>
                <a:ext cx="8721725" cy="2000548"/>
              </a:xfrm>
              <a:prstGeom prst="rect">
                <a:avLst/>
              </a:prstGeom>
              <a:blipFill rotWithShape="1">
                <a:blip r:embed="rId2"/>
                <a:stretch>
                  <a:fillRect l="-70" t="-305" b="-610"/>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noFill/>
                  </a:rPr>
                  <a:t> </a:t>
                </a:r>
              </a:p>
            </p:txBody>
          </p:sp>
        </mc:Fallback>
      </mc:AlternateContent>
      <p:pic>
        <p:nvPicPr>
          <p:cNvPr id="2355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43006" y="3461655"/>
            <a:ext cx="6858000" cy="2861176"/>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12342684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04800" y="0"/>
            <a:ext cx="8534400" cy="990600"/>
          </a:xfrm>
          <a:prstGeom prst="rect">
            <a:avLst/>
          </a:prstGeom>
        </p:spPr>
        <p:txBody>
          <a:bodyPr/>
          <a:lstStyle/>
          <a:p>
            <a:r>
              <a:rPr lang="en-US" dirty="0"/>
              <a:t>Pre – Processing Steps</a:t>
            </a:r>
          </a:p>
        </p:txBody>
      </p:sp>
      <p:sp>
        <p:nvSpPr>
          <p:cNvPr id="5" name="TextBox 3"/>
          <p:cNvSpPr txBox="1">
            <a:spLocks noChangeArrowheads="1"/>
          </p:cNvSpPr>
          <p:nvPr/>
        </p:nvSpPr>
        <p:spPr bwMode="auto">
          <a:xfrm>
            <a:off x="300037" y="1397904"/>
            <a:ext cx="8721725" cy="3539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000">
                <a:solidFill>
                  <a:schemeClr val="tx1"/>
                </a:solidFill>
                <a:latin typeface="Arial" charset="0"/>
              </a:defRPr>
            </a:lvl1pPr>
            <a:lvl2pPr marL="742950" indent="-285750" eaLnBrk="0" hangingPunct="0">
              <a:defRPr sz="1000">
                <a:solidFill>
                  <a:schemeClr val="tx1"/>
                </a:solidFill>
                <a:latin typeface="Arial" charset="0"/>
              </a:defRPr>
            </a:lvl2pPr>
            <a:lvl3pPr marL="1143000" indent="-228600" eaLnBrk="0" hangingPunct="0">
              <a:defRPr sz="1000">
                <a:solidFill>
                  <a:schemeClr val="tx1"/>
                </a:solidFill>
                <a:latin typeface="Arial" charset="0"/>
              </a:defRPr>
            </a:lvl3pPr>
            <a:lvl4pPr marL="1600200" indent="-228600" eaLnBrk="0" hangingPunct="0">
              <a:defRPr sz="1000">
                <a:solidFill>
                  <a:schemeClr val="tx1"/>
                </a:solidFill>
                <a:latin typeface="Arial" charset="0"/>
              </a:defRPr>
            </a:lvl4pPr>
            <a:lvl5pPr marL="2057400" indent="-228600" eaLnBrk="0" hangingPunct="0">
              <a:defRPr sz="1000">
                <a:solidFill>
                  <a:schemeClr val="tx1"/>
                </a:solidFill>
                <a:latin typeface="Arial" charset="0"/>
              </a:defRPr>
            </a:lvl5pPr>
            <a:lvl6pPr marL="2514600" indent="-228600" algn="ctr" eaLnBrk="0" fontAlgn="base" hangingPunct="0">
              <a:spcBef>
                <a:spcPct val="0"/>
              </a:spcBef>
              <a:spcAft>
                <a:spcPct val="0"/>
              </a:spcAft>
              <a:defRPr sz="1000">
                <a:solidFill>
                  <a:schemeClr val="tx1"/>
                </a:solidFill>
                <a:latin typeface="Arial" charset="0"/>
              </a:defRPr>
            </a:lvl6pPr>
            <a:lvl7pPr marL="2971800" indent="-228600" algn="ctr" eaLnBrk="0" fontAlgn="base" hangingPunct="0">
              <a:spcBef>
                <a:spcPct val="0"/>
              </a:spcBef>
              <a:spcAft>
                <a:spcPct val="0"/>
              </a:spcAft>
              <a:defRPr sz="1000">
                <a:solidFill>
                  <a:schemeClr val="tx1"/>
                </a:solidFill>
                <a:latin typeface="Arial" charset="0"/>
              </a:defRPr>
            </a:lvl7pPr>
            <a:lvl8pPr marL="3429000" indent="-228600" algn="ctr" eaLnBrk="0" fontAlgn="base" hangingPunct="0">
              <a:spcBef>
                <a:spcPct val="0"/>
              </a:spcBef>
              <a:spcAft>
                <a:spcPct val="0"/>
              </a:spcAft>
              <a:defRPr sz="1000">
                <a:solidFill>
                  <a:schemeClr val="tx1"/>
                </a:solidFill>
                <a:latin typeface="Arial" charset="0"/>
              </a:defRPr>
            </a:lvl8pPr>
            <a:lvl9pPr marL="3886200" indent="-228600" algn="ctr" eaLnBrk="0" fontAlgn="base" hangingPunct="0">
              <a:spcBef>
                <a:spcPct val="0"/>
              </a:spcBef>
              <a:spcAft>
                <a:spcPct val="0"/>
              </a:spcAft>
              <a:defRPr sz="1000">
                <a:solidFill>
                  <a:schemeClr val="tx1"/>
                </a:solidFill>
                <a:latin typeface="Arial" charset="0"/>
              </a:defRPr>
            </a:lvl9pPr>
          </a:lstStyle>
          <a:p>
            <a:pPr marL="285750" indent="-285750" algn="l" eaLnBrk="1" hangingPunct="1">
              <a:buFont typeface="Arial" panose="020B0604020202020204" pitchFamily="34" charset="0"/>
              <a:buChar char="•"/>
            </a:pPr>
            <a:r>
              <a:rPr lang="en-US" altLang="en-US" sz="1400" b="1" i="1" u="sng" dirty="0"/>
              <a:t>Creating derived Variables:</a:t>
            </a:r>
            <a:r>
              <a:rPr lang="en-US" altLang="en-US" sz="1400" i="1" dirty="0"/>
              <a:t> We can create predictors such as lagged version of time series, lagged version of external variables, seasonal information and time index to capture trend.</a:t>
            </a:r>
          </a:p>
          <a:p>
            <a:pPr marL="285750" indent="-285750" algn="l" eaLnBrk="1" hangingPunct="1">
              <a:buFont typeface="Arial" panose="020B0604020202020204" pitchFamily="34" charset="0"/>
              <a:buChar char="•"/>
            </a:pPr>
            <a:endParaRPr lang="en-US" altLang="en-US" sz="1400" i="1" dirty="0"/>
          </a:p>
          <a:p>
            <a:pPr marL="285750" indent="-285750" algn="l" eaLnBrk="1" hangingPunct="1">
              <a:buFont typeface="Arial" panose="020B0604020202020204" pitchFamily="34" charset="0"/>
              <a:buChar char="•"/>
            </a:pPr>
            <a:r>
              <a:rPr lang="en-US" altLang="en-US" sz="1400" b="1" i="1" u="sng" dirty="0"/>
              <a:t>Missing Value treatment:</a:t>
            </a:r>
            <a:r>
              <a:rPr lang="en-US" altLang="en-US" sz="1400" i="1" dirty="0"/>
              <a:t> When creating lagged version of predictors, rows with missing values must be taken care of.</a:t>
            </a:r>
          </a:p>
          <a:p>
            <a:pPr marL="285750" indent="-285750" algn="l" eaLnBrk="1" hangingPunct="1">
              <a:buFont typeface="Arial" panose="020B0604020202020204" pitchFamily="34" charset="0"/>
              <a:buChar char="•"/>
            </a:pPr>
            <a:endParaRPr lang="en-US" altLang="en-US" sz="1400" i="1" dirty="0"/>
          </a:p>
          <a:p>
            <a:pPr marL="285750" indent="-285750" algn="l" eaLnBrk="1" hangingPunct="1">
              <a:buFont typeface="Arial" panose="020B0604020202020204" pitchFamily="34" charset="0"/>
              <a:buChar char="•"/>
            </a:pPr>
            <a:r>
              <a:rPr lang="en-US" altLang="en-US" sz="1400" b="1" i="1" u="sng" dirty="0"/>
              <a:t>Scaling:</a:t>
            </a:r>
            <a:r>
              <a:rPr lang="en-US" altLang="en-US" sz="1400" i="1" dirty="0"/>
              <a:t> Neural networks works best when the predictor variables are scaled between [0,1] or [-1,1]. Hence in time series context, the series itself as well as the predictors should be scaled before running neural network.</a:t>
            </a:r>
          </a:p>
          <a:p>
            <a:pPr algn="l" eaLnBrk="1" hangingPunct="1"/>
            <a:r>
              <a:rPr lang="en-US" altLang="en-US" sz="1400" i="1" dirty="0"/>
              <a:t>	When the predictors are lagged version of the series itself, scaling to [-1,1] cab be achieved by dividing with range of the series.</a:t>
            </a:r>
          </a:p>
          <a:p>
            <a:pPr algn="l" eaLnBrk="1" hangingPunct="1"/>
            <a:endParaRPr lang="en-US" altLang="en-US" sz="1400" i="1" dirty="0"/>
          </a:p>
          <a:p>
            <a:pPr marL="171450" indent="-171450" algn="l" eaLnBrk="1" hangingPunct="1">
              <a:buFont typeface="Arial" panose="020B0604020202020204" pitchFamily="34" charset="0"/>
              <a:buChar char="•"/>
            </a:pPr>
            <a:r>
              <a:rPr lang="en-US" altLang="en-US" sz="1400" b="1" i="1" u="sng" dirty="0"/>
              <a:t>Removing trend and seasonality:</a:t>
            </a:r>
            <a:r>
              <a:rPr lang="en-US" altLang="en-US" sz="1400" i="1" dirty="0"/>
              <a:t> There have been mixed reports in literature regarding the need to remove trend and seasonality prior to using neural networks. Some claim that removing neural network can account for both trend and seasonality while substantial empirical evidence suggests that de-trending and de-</a:t>
            </a:r>
            <a:r>
              <a:rPr lang="en-US" altLang="en-US" sz="1400" i="1" dirty="0" err="1"/>
              <a:t>seasonalizing</a:t>
            </a:r>
            <a:r>
              <a:rPr lang="en-US" altLang="en-US" sz="1400" i="1" dirty="0"/>
              <a:t> improve the performance of neural networks</a:t>
            </a:r>
            <a:r>
              <a:rPr lang="en-US" altLang="en-US" sz="1200" i="1" dirty="0"/>
              <a:t>.</a:t>
            </a:r>
          </a:p>
        </p:txBody>
      </p:sp>
    </p:spTree>
    <p:extLst>
      <p:ext uri="{BB962C8B-B14F-4D97-AF65-F5344CB8AC3E}">
        <p14:creationId xmlns:p14="http://schemas.microsoft.com/office/powerpoint/2010/main" val="4725823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04800" y="0"/>
            <a:ext cx="8534400" cy="990600"/>
          </a:xfrm>
          <a:prstGeom prst="rect">
            <a:avLst/>
          </a:prstGeom>
        </p:spPr>
        <p:txBody>
          <a:bodyPr/>
          <a:lstStyle/>
          <a:p>
            <a:r>
              <a:rPr lang="en-US" dirty="0"/>
              <a:t>User Input</a:t>
            </a:r>
          </a:p>
        </p:txBody>
      </p:sp>
      <p:sp>
        <p:nvSpPr>
          <p:cNvPr id="5" name="TextBox 3"/>
          <p:cNvSpPr txBox="1">
            <a:spLocks noChangeArrowheads="1"/>
          </p:cNvSpPr>
          <p:nvPr/>
        </p:nvSpPr>
        <p:spPr bwMode="auto">
          <a:xfrm>
            <a:off x="300037" y="1397904"/>
            <a:ext cx="8721725" cy="3323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000">
                <a:solidFill>
                  <a:schemeClr val="tx1"/>
                </a:solidFill>
                <a:latin typeface="Arial" charset="0"/>
              </a:defRPr>
            </a:lvl1pPr>
            <a:lvl2pPr marL="742950" indent="-285750" eaLnBrk="0" hangingPunct="0">
              <a:defRPr sz="1000">
                <a:solidFill>
                  <a:schemeClr val="tx1"/>
                </a:solidFill>
                <a:latin typeface="Arial" charset="0"/>
              </a:defRPr>
            </a:lvl2pPr>
            <a:lvl3pPr marL="1143000" indent="-228600" eaLnBrk="0" hangingPunct="0">
              <a:defRPr sz="1000">
                <a:solidFill>
                  <a:schemeClr val="tx1"/>
                </a:solidFill>
                <a:latin typeface="Arial" charset="0"/>
              </a:defRPr>
            </a:lvl3pPr>
            <a:lvl4pPr marL="1600200" indent="-228600" eaLnBrk="0" hangingPunct="0">
              <a:defRPr sz="1000">
                <a:solidFill>
                  <a:schemeClr val="tx1"/>
                </a:solidFill>
                <a:latin typeface="Arial" charset="0"/>
              </a:defRPr>
            </a:lvl4pPr>
            <a:lvl5pPr marL="2057400" indent="-228600" eaLnBrk="0" hangingPunct="0">
              <a:defRPr sz="1000">
                <a:solidFill>
                  <a:schemeClr val="tx1"/>
                </a:solidFill>
                <a:latin typeface="Arial" charset="0"/>
              </a:defRPr>
            </a:lvl5pPr>
            <a:lvl6pPr marL="2514600" indent="-228600" algn="ctr" eaLnBrk="0" fontAlgn="base" hangingPunct="0">
              <a:spcBef>
                <a:spcPct val="0"/>
              </a:spcBef>
              <a:spcAft>
                <a:spcPct val="0"/>
              </a:spcAft>
              <a:defRPr sz="1000">
                <a:solidFill>
                  <a:schemeClr val="tx1"/>
                </a:solidFill>
                <a:latin typeface="Arial" charset="0"/>
              </a:defRPr>
            </a:lvl6pPr>
            <a:lvl7pPr marL="2971800" indent="-228600" algn="ctr" eaLnBrk="0" fontAlgn="base" hangingPunct="0">
              <a:spcBef>
                <a:spcPct val="0"/>
              </a:spcBef>
              <a:spcAft>
                <a:spcPct val="0"/>
              </a:spcAft>
              <a:defRPr sz="1000">
                <a:solidFill>
                  <a:schemeClr val="tx1"/>
                </a:solidFill>
                <a:latin typeface="Arial" charset="0"/>
              </a:defRPr>
            </a:lvl7pPr>
            <a:lvl8pPr marL="3429000" indent="-228600" algn="ctr" eaLnBrk="0" fontAlgn="base" hangingPunct="0">
              <a:spcBef>
                <a:spcPct val="0"/>
              </a:spcBef>
              <a:spcAft>
                <a:spcPct val="0"/>
              </a:spcAft>
              <a:defRPr sz="1000">
                <a:solidFill>
                  <a:schemeClr val="tx1"/>
                </a:solidFill>
                <a:latin typeface="Arial" charset="0"/>
              </a:defRPr>
            </a:lvl8pPr>
            <a:lvl9pPr marL="3886200" indent="-228600" algn="ctr" eaLnBrk="0" fontAlgn="base" hangingPunct="0">
              <a:spcBef>
                <a:spcPct val="0"/>
              </a:spcBef>
              <a:spcAft>
                <a:spcPct val="0"/>
              </a:spcAft>
              <a:defRPr sz="1000">
                <a:solidFill>
                  <a:schemeClr val="tx1"/>
                </a:solidFill>
                <a:latin typeface="Arial" charset="0"/>
              </a:defRPr>
            </a:lvl9pPr>
          </a:lstStyle>
          <a:p>
            <a:pPr marL="285750" indent="-285750" algn="l" eaLnBrk="1" hangingPunct="1">
              <a:buFont typeface="Arial" panose="020B0604020202020204" pitchFamily="34" charset="0"/>
              <a:buChar char="•"/>
            </a:pPr>
            <a:r>
              <a:rPr lang="en-US" altLang="en-US" sz="1400" i="1" dirty="0"/>
              <a:t>The </a:t>
            </a:r>
            <a:r>
              <a:rPr lang="en-US" altLang="en-US" sz="1400" b="1" i="1" u="sng" dirty="0"/>
              <a:t>number of input nodes</a:t>
            </a:r>
            <a:r>
              <a:rPr lang="en-US" altLang="en-US" sz="1400" i="1" dirty="0"/>
              <a:t> is equal to the number of predictors and is therefore problem dependent. Generally, the more input nodes, the less time it takes for the network to train on.</a:t>
            </a:r>
          </a:p>
          <a:p>
            <a:pPr marL="285750" indent="-285750" algn="l" eaLnBrk="1" hangingPunct="1">
              <a:buFont typeface="Arial" panose="020B0604020202020204" pitchFamily="34" charset="0"/>
              <a:buChar char="•"/>
            </a:pPr>
            <a:endParaRPr lang="en-US" altLang="en-US" sz="1400" i="1" dirty="0"/>
          </a:p>
          <a:p>
            <a:pPr marL="285750" indent="-285750" algn="l" eaLnBrk="1" hangingPunct="1">
              <a:buFont typeface="Arial" panose="020B0604020202020204" pitchFamily="34" charset="0"/>
              <a:buChar char="•"/>
            </a:pPr>
            <a:r>
              <a:rPr lang="en-US" altLang="en-US" sz="1400" i="1" dirty="0"/>
              <a:t>The </a:t>
            </a:r>
            <a:r>
              <a:rPr lang="en-US" altLang="en-US" sz="1400" b="1" i="1" u="sng" dirty="0"/>
              <a:t>number of hidden layers </a:t>
            </a:r>
            <a:r>
              <a:rPr lang="en-US" altLang="en-US" sz="1400" i="1" dirty="0"/>
              <a:t>affects the level of complexity of relationships between the input and the output. Typically, 1-2 layers are sufficient. Using too few may lead to under-fitting while too many may lead to over-fitting.</a:t>
            </a:r>
          </a:p>
          <a:p>
            <a:pPr marL="285750" indent="-285750" algn="l" eaLnBrk="1" hangingPunct="1">
              <a:buFont typeface="Arial" panose="020B0604020202020204" pitchFamily="34" charset="0"/>
              <a:buChar char="•"/>
            </a:pPr>
            <a:endParaRPr lang="en-US" altLang="en-US" sz="1400" i="1" dirty="0"/>
          </a:p>
          <a:p>
            <a:pPr marL="285750" indent="-285750" algn="l" eaLnBrk="1" hangingPunct="1">
              <a:buFont typeface="Arial" panose="020B0604020202020204" pitchFamily="34" charset="0"/>
              <a:buChar char="•"/>
            </a:pPr>
            <a:r>
              <a:rPr lang="en-US" altLang="en-US" sz="1400" i="1" dirty="0"/>
              <a:t>Choice of </a:t>
            </a:r>
            <a:r>
              <a:rPr lang="en-US" altLang="en-US" sz="1400" b="1" i="1" u="sng" dirty="0"/>
              <a:t>activation functions</a:t>
            </a:r>
            <a:r>
              <a:rPr lang="en-US" altLang="en-US" sz="1400" i="1" dirty="0"/>
              <a:t> may be between linear, exponential and logistic.</a:t>
            </a:r>
          </a:p>
          <a:p>
            <a:pPr marL="285750" indent="-285750" algn="l" eaLnBrk="1" hangingPunct="1">
              <a:buFont typeface="Arial" panose="020B0604020202020204" pitchFamily="34" charset="0"/>
              <a:buChar char="•"/>
            </a:pPr>
            <a:endParaRPr lang="en-US" altLang="en-US" sz="1400" i="1" dirty="0"/>
          </a:p>
          <a:p>
            <a:pPr marL="285750" indent="-285750" algn="l" eaLnBrk="1" hangingPunct="1">
              <a:buFont typeface="Arial" panose="020B0604020202020204" pitchFamily="34" charset="0"/>
              <a:buChar char="•"/>
            </a:pPr>
            <a:r>
              <a:rPr lang="en-US" altLang="en-US" sz="1400" i="1" dirty="0"/>
              <a:t>The </a:t>
            </a:r>
            <a:r>
              <a:rPr lang="en-US" altLang="en-US" sz="1400" b="1" i="1" u="sng" dirty="0"/>
              <a:t>number of outputs nodes</a:t>
            </a:r>
            <a:r>
              <a:rPr lang="en-US" altLang="en-US" sz="1400" i="1" dirty="0"/>
              <a:t> depend on the number of forecasts that we want to generate.</a:t>
            </a:r>
          </a:p>
          <a:p>
            <a:pPr marL="285750" indent="-285750" algn="l" eaLnBrk="1" hangingPunct="1">
              <a:buFont typeface="Arial" panose="020B0604020202020204" pitchFamily="34" charset="0"/>
              <a:buChar char="•"/>
            </a:pPr>
            <a:endParaRPr lang="en-US" altLang="en-US" sz="1400" i="1" dirty="0"/>
          </a:p>
          <a:p>
            <a:pPr marL="285750" indent="-285750" algn="l" eaLnBrk="1" hangingPunct="1">
              <a:buFont typeface="Arial" panose="020B0604020202020204" pitchFamily="34" charset="0"/>
              <a:buChar char="•"/>
            </a:pPr>
            <a:endParaRPr lang="en-US" altLang="en-US" sz="1400" i="1" dirty="0"/>
          </a:p>
          <a:p>
            <a:pPr marL="285750" indent="-285750" algn="l" eaLnBrk="1" hangingPunct="1">
              <a:buFont typeface="Wingdings" panose="05000000000000000000" pitchFamily="2" charset="2"/>
              <a:buChar char="Ø"/>
            </a:pPr>
            <a:endParaRPr lang="en-US" altLang="en-US" sz="1400" i="1" dirty="0"/>
          </a:p>
          <a:p>
            <a:pPr marL="285750" indent="-285750" algn="l" eaLnBrk="1" hangingPunct="1">
              <a:buFont typeface="Wingdings" panose="05000000000000000000" pitchFamily="2" charset="2"/>
              <a:buChar char="Ø"/>
            </a:pPr>
            <a:r>
              <a:rPr lang="en-US" altLang="en-US" sz="1400" i="1" dirty="0"/>
              <a:t>There are generally two functions widely used for forecasting using neural nets, </a:t>
            </a:r>
            <a:r>
              <a:rPr lang="en-US" altLang="en-US" sz="1400" b="1" i="1" dirty="0" err="1"/>
              <a:t>avNNet</a:t>
            </a:r>
            <a:r>
              <a:rPr lang="en-US" altLang="en-US" sz="1400" b="1" i="1" dirty="0"/>
              <a:t> (caret package)</a:t>
            </a:r>
            <a:r>
              <a:rPr lang="en-US" altLang="en-US" sz="1400" i="1" dirty="0"/>
              <a:t> and </a:t>
            </a:r>
            <a:r>
              <a:rPr lang="en-US" altLang="en-US" sz="1400" b="1" i="1" dirty="0" err="1"/>
              <a:t>nnetar</a:t>
            </a:r>
            <a:r>
              <a:rPr lang="en-US" altLang="en-US" sz="1400" b="1" i="1" dirty="0"/>
              <a:t> (forecast package)</a:t>
            </a:r>
            <a:r>
              <a:rPr lang="en-US" altLang="en-US" sz="1400" i="1" dirty="0"/>
              <a:t>. </a:t>
            </a:r>
          </a:p>
        </p:txBody>
      </p:sp>
      <p:graphicFrame>
        <p:nvGraphicFramePr>
          <p:cNvPr id="3" name="Object 2"/>
          <p:cNvGraphicFramePr>
            <a:graphicFrameLocks noChangeAspect="1"/>
          </p:cNvGraphicFramePr>
          <p:nvPr>
            <p:extLst>
              <p:ext uri="{D42A27DB-BD31-4B8C-83A1-F6EECF244321}">
                <p14:modId xmlns:p14="http://schemas.microsoft.com/office/powerpoint/2010/main" val="2060455563"/>
              </p:ext>
            </p:extLst>
          </p:nvPr>
        </p:nvGraphicFramePr>
        <p:xfrm>
          <a:off x="5301342" y="5144181"/>
          <a:ext cx="1393371" cy="1175657"/>
        </p:xfrm>
        <a:graphic>
          <a:graphicData uri="http://schemas.openxmlformats.org/presentationml/2006/ole">
            <mc:AlternateContent xmlns:mc="http://schemas.openxmlformats.org/markup-compatibility/2006">
              <mc:Choice xmlns:v="urn:schemas-microsoft-com:vml" Requires="v">
                <p:oleObj spid="_x0000_s1029" name="Packager Shell Object" showAsIcon="1" r:id="rId3" imgW="914400" imgH="771480" progId="Package">
                  <p:embed/>
                </p:oleObj>
              </mc:Choice>
              <mc:Fallback>
                <p:oleObj name="Packager Shell Object" showAsIcon="1" r:id="rId3" imgW="914400" imgH="771480" progId="Package">
                  <p:embed/>
                  <p:pic>
                    <p:nvPicPr>
                      <p:cNvPr id="0" name=""/>
                      <p:cNvPicPr/>
                      <p:nvPr/>
                    </p:nvPicPr>
                    <p:blipFill>
                      <a:blip r:embed="rId4"/>
                      <a:stretch>
                        <a:fillRect/>
                      </a:stretch>
                    </p:blipFill>
                    <p:spPr>
                      <a:xfrm>
                        <a:off x="5301342" y="5144181"/>
                        <a:ext cx="1393371" cy="1175657"/>
                      </a:xfrm>
                      <a:prstGeom prst="rect">
                        <a:avLst/>
                      </a:prstGeom>
                    </p:spPr>
                  </p:pic>
                </p:oleObj>
              </mc:Fallback>
            </mc:AlternateContent>
          </a:graphicData>
        </a:graphic>
      </p:graphicFrame>
    </p:spTree>
    <p:extLst>
      <p:ext uri="{BB962C8B-B14F-4D97-AF65-F5344CB8AC3E}">
        <p14:creationId xmlns:p14="http://schemas.microsoft.com/office/powerpoint/2010/main" val="32730573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04800" y="0"/>
            <a:ext cx="8534400" cy="990600"/>
          </a:xfrm>
          <a:prstGeom prst="rect">
            <a:avLst/>
          </a:prstGeom>
        </p:spPr>
        <p:txBody>
          <a:bodyPr/>
          <a:lstStyle/>
          <a:p>
            <a:r>
              <a:rPr lang="en-US" dirty="0"/>
              <a:t>R functions</a:t>
            </a:r>
          </a:p>
        </p:txBody>
      </p:sp>
      <p:graphicFrame>
        <p:nvGraphicFramePr>
          <p:cNvPr id="3" name="Table 2"/>
          <p:cNvGraphicFramePr>
            <a:graphicFrameLocks noGrp="1"/>
          </p:cNvGraphicFramePr>
          <p:nvPr>
            <p:extLst>
              <p:ext uri="{D42A27DB-BD31-4B8C-83A1-F6EECF244321}">
                <p14:modId xmlns:p14="http://schemas.microsoft.com/office/powerpoint/2010/main" val="481343458"/>
              </p:ext>
            </p:extLst>
          </p:nvPr>
        </p:nvGraphicFramePr>
        <p:xfrm>
          <a:off x="370108" y="1397000"/>
          <a:ext cx="8501746" cy="2895600"/>
        </p:xfrm>
        <a:graphic>
          <a:graphicData uri="http://schemas.openxmlformats.org/drawingml/2006/table">
            <a:tbl>
              <a:tblPr firstRow="1" bandRow="1">
                <a:tableStyleId>{5C22544A-7EE6-4342-B048-85BDC9FD1C3A}</a:tableStyleId>
              </a:tblPr>
              <a:tblGrid>
                <a:gridCol w="4250873">
                  <a:extLst>
                    <a:ext uri="{9D8B030D-6E8A-4147-A177-3AD203B41FA5}">
                      <a16:colId xmlns:a16="http://schemas.microsoft.com/office/drawing/2014/main" val="20000"/>
                    </a:ext>
                  </a:extLst>
                </a:gridCol>
                <a:gridCol w="4250873">
                  <a:extLst>
                    <a:ext uri="{9D8B030D-6E8A-4147-A177-3AD203B41FA5}">
                      <a16:colId xmlns:a16="http://schemas.microsoft.com/office/drawing/2014/main" val="20001"/>
                    </a:ext>
                  </a:extLst>
                </a:gridCol>
              </a:tblGrid>
              <a:tr h="370840">
                <a:tc>
                  <a:txBody>
                    <a:bodyPr/>
                    <a:lstStyle/>
                    <a:p>
                      <a:pPr algn="ctr"/>
                      <a:r>
                        <a:rPr lang="en-US" sz="2000" dirty="0" err="1"/>
                        <a:t>avNNet</a:t>
                      </a:r>
                      <a:endParaRPr lang="en-US" sz="2000" dirty="0"/>
                    </a:p>
                  </a:txBody>
                  <a:tcPr/>
                </a:tc>
                <a:tc>
                  <a:txBody>
                    <a:bodyPr/>
                    <a:lstStyle/>
                    <a:p>
                      <a:pPr algn="ctr"/>
                      <a:r>
                        <a:rPr lang="en-US" sz="2000" dirty="0" err="1"/>
                        <a:t>nnetar</a:t>
                      </a:r>
                      <a:endParaRPr lang="en-US" sz="2000" dirty="0"/>
                    </a:p>
                  </a:txBody>
                  <a:tcPr/>
                </a:tc>
                <a:extLst>
                  <a:ext uri="{0D108BD9-81ED-4DB2-BD59-A6C34878D82A}">
                    <a16:rowId xmlns:a16="http://schemas.microsoft.com/office/drawing/2014/main" val="10000"/>
                  </a:ext>
                </a:extLst>
              </a:tr>
              <a:tr h="370840">
                <a:tc>
                  <a:txBody>
                    <a:bodyPr/>
                    <a:lstStyle/>
                    <a:p>
                      <a:r>
                        <a:rPr lang="en-US" sz="1400" dirty="0" err="1"/>
                        <a:t>avNNet</a:t>
                      </a:r>
                      <a:r>
                        <a:rPr lang="en-US" sz="1400" dirty="0"/>
                        <a:t> function fits</a:t>
                      </a:r>
                      <a:r>
                        <a:rPr lang="en-US" sz="1400" baseline="0" dirty="0"/>
                        <a:t> several neural networks and then averages their values to produce an ensemble forecast.</a:t>
                      </a:r>
                      <a:endParaRPr lang="en-US" sz="1400" dirty="0"/>
                    </a:p>
                  </a:txBody>
                  <a:tcPr/>
                </a:tc>
                <a:tc>
                  <a:txBody>
                    <a:bodyPr/>
                    <a:lstStyle/>
                    <a:p>
                      <a:r>
                        <a:rPr lang="en-US" sz="1400" dirty="0" err="1"/>
                        <a:t>nnetar</a:t>
                      </a:r>
                      <a:r>
                        <a:rPr lang="en-US" sz="1400" baseline="0" dirty="0"/>
                        <a:t> first </a:t>
                      </a:r>
                      <a:r>
                        <a:rPr lang="en-US" sz="1400" baseline="0" dirty="0" err="1"/>
                        <a:t>peforms</a:t>
                      </a:r>
                      <a:r>
                        <a:rPr lang="en-US" sz="1400" baseline="0" dirty="0"/>
                        <a:t> a series of pre-processing steps before calling the </a:t>
                      </a:r>
                      <a:r>
                        <a:rPr lang="en-US" sz="1400" baseline="0" dirty="0" err="1"/>
                        <a:t>avNNet</a:t>
                      </a:r>
                      <a:r>
                        <a:rPr lang="en-US" sz="1400" baseline="0" dirty="0"/>
                        <a:t> function.</a:t>
                      </a:r>
                      <a:endParaRPr lang="en-US" sz="1400" dirty="0"/>
                    </a:p>
                  </a:txBody>
                  <a:tcPr/>
                </a:tc>
                <a:extLst>
                  <a:ext uri="{0D108BD9-81ED-4DB2-BD59-A6C34878D82A}">
                    <a16:rowId xmlns:a16="http://schemas.microsoft.com/office/drawing/2014/main" val="10001"/>
                  </a:ext>
                </a:extLst>
              </a:tr>
              <a:tr h="370840">
                <a:tc>
                  <a:txBody>
                    <a:bodyPr/>
                    <a:lstStyle/>
                    <a:p>
                      <a:r>
                        <a:rPr lang="en-US" sz="1400" dirty="0"/>
                        <a:t>More useful when we are working with generic predictors</a:t>
                      </a:r>
                      <a:r>
                        <a:rPr lang="en-US" sz="1400" baseline="0" dirty="0"/>
                        <a:t> or seasonal dummy variables (weekdays, weekends, tax season, holidays etc.)</a:t>
                      </a:r>
                      <a:endParaRPr lang="en-US" sz="1400" dirty="0"/>
                    </a:p>
                  </a:txBody>
                  <a:tcPr/>
                </a:tc>
                <a:tc>
                  <a:txBody>
                    <a:bodyPr/>
                    <a:lstStyle/>
                    <a:p>
                      <a:r>
                        <a:rPr lang="en-US" sz="1400" dirty="0" err="1"/>
                        <a:t>nnetar</a:t>
                      </a:r>
                      <a:r>
                        <a:rPr lang="en-US" sz="1400" dirty="0"/>
                        <a:t> applies to time series where the only predictors</a:t>
                      </a:r>
                      <a:r>
                        <a:rPr lang="en-US" sz="1400" baseline="0" dirty="0"/>
                        <a:t> are lagged version of the series itself.</a:t>
                      </a:r>
                      <a:endParaRPr lang="en-US" sz="1400" dirty="0"/>
                    </a:p>
                  </a:txBody>
                  <a:tcPr/>
                </a:tc>
                <a:extLst>
                  <a:ext uri="{0D108BD9-81ED-4DB2-BD59-A6C34878D82A}">
                    <a16:rowId xmlns:a16="http://schemas.microsoft.com/office/drawing/2014/main" val="10002"/>
                  </a:ext>
                </a:extLst>
              </a:tr>
              <a:tr h="370840">
                <a:tc>
                  <a:txBody>
                    <a:bodyPr/>
                    <a:lstStyle/>
                    <a:p>
                      <a:r>
                        <a:rPr lang="en-US" sz="1400" dirty="0"/>
                        <a:t>Need to perform missing value imputation as pre-processing</a:t>
                      </a:r>
                    </a:p>
                  </a:txBody>
                  <a:tcPr/>
                </a:tc>
                <a:tc>
                  <a:txBody>
                    <a:bodyPr/>
                    <a:lstStyle/>
                    <a:p>
                      <a:r>
                        <a:rPr lang="en-US" sz="1400" dirty="0" err="1"/>
                        <a:t>nnetar</a:t>
                      </a:r>
                      <a:r>
                        <a:rPr lang="en-US" sz="1400" baseline="0" dirty="0"/>
                        <a:t> takes care of missing value imputation on its own.</a:t>
                      </a:r>
                      <a:endParaRPr lang="en-US" sz="1400" dirty="0"/>
                    </a:p>
                  </a:txBody>
                  <a:tcPr/>
                </a:tc>
                <a:extLst>
                  <a:ext uri="{0D108BD9-81ED-4DB2-BD59-A6C34878D82A}">
                    <a16:rowId xmlns:a16="http://schemas.microsoft.com/office/drawing/2014/main" val="10003"/>
                  </a:ext>
                </a:extLst>
              </a:tr>
              <a:tr h="370840">
                <a:tc>
                  <a:txBody>
                    <a:bodyPr/>
                    <a:lstStyle/>
                    <a:p>
                      <a:r>
                        <a:rPr lang="en-US" sz="1400" dirty="0"/>
                        <a:t>Need</a:t>
                      </a:r>
                      <a:r>
                        <a:rPr lang="en-US" sz="1400" baseline="0" dirty="0"/>
                        <a:t> to manually scale all predictor as well as original series to [0,1] or [-1,1]</a:t>
                      </a:r>
                      <a:endParaRPr lang="en-US" sz="1400" dirty="0"/>
                    </a:p>
                  </a:txBody>
                  <a:tcPr/>
                </a:tc>
                <a:tc>
                  <a:txBody>
                    <a:bodyPr/>
                    <a:lstStyle/>
                    <a:p>
                      <a:r>
                        <a:rPr lang="en-US" sz="1400" dirty="0"/>
                        <a:t>Automatically</a:t>
                      </a:r>
                      <a:r>
                        <a:rPr lang="en-US" sz="1400" baseline="0" dirty="0"/>
                        <a:t> </a:t>
                      </a:r>
                      <a:r>
                        <a:rPr lang="en-US" sz="1400" baseline="0"/>
                        <a:t>scales the series</a:t>
                      </a:r>
                      <a:r>
                        <a:rPr lang="en-US" sz="1400" baseline="0" dirty="0"/>
                        <a:t>.</a:t>
                      </a:r>
                      <a:endParaRPr lang="en-US" sz="1400" dirty="0"/>
                    </a:p>
                  </a:txBody>
                  <a:tcPr/>
                </a:tc>
                <a:extLst>
                  <a:ext uri="{0D108BD9-81ED-4DB2-BD59-A6C34878D82A}">
                    <a16:rowId xmlns:a16="http://schemas.microsoft.com/office/drawing/2014/main" val="10004"/>
                  </a:ext>
                </a:extLst>
              </a:tr>
            </a:tbl>
          </a:graphicData>
        </a:graphic>
      </p:graphicFrame>
      <p:sp>
        <p:nvSpPr>
          <p:cNvPr id="5" name="TextBox 4"/>
          <p:cNvSpPr txBox="1"/>
          <p:nvPr/>
        </p:nvSpPr>
        <p:spPr>
          <a:xfrm>
            <a:off x="446314" y="4539343"/>
            <a:ext cx="8240486" cy="1384995"/>
          </a:xfrm>
          <a:prstGeom prst="rect">
            <a:avLst/>
          </a:prstGeom>
          <a:noFill/>
        </p:spPr>
        <p:txBody>
          <a:bodyPr wrap="square" rtlCol="0">
            <a:spAutoFit/>
          </a:bodyPr>
          <a:lstStyle/>
          <a:p>
            <a:pPr marL="171450" indent="-171450" algn="l">
              <a:buFont typeface="Wingdings" panose="05000000000000000000" pitchFamily="2" charset="2"/>
              <a:buChar char="Ø"/>
            </a:pPr>
            <a:r>
              <a:rPr lang="en-US" sz="1400" i="1" dirty="0"/>
              <a:t>A NNAR(9,5) model is a neural network with the last nine observations (y</a:t>
            </a:r>
            <a:r>
              <a:rPr lang="en-US" sz="1400" i="1" baseline="-25000" dirty="0"/>
              <a:t>t−1</a:t>
            </a:r>
            <a:r>
              <a:rPr lang="en-US" sz="1400" i="1" dirty="0"/>
              <a:t>,y</a:t>
            </a:r>
            <a:r>
              <a:rPr lang="en-US" sz="1400" i="1" baseline="-25000" dirty="0"/>
              <a:t>t−2</a:t>
            </a:r>
            <a:r>
              <a:rPr lang="en-US" sz="1400" i="1" dirty="0"/>
              <a:t>,…,y</a:t>
            </a:r>
            <a:r>
              <a:rPr lang="en-US" sz="1400" i="1" baseline="-25000" dirty="0"/>
              <a:t>t−9</a:t>
            </a:r>
            <a:r>
              <a:rPr lang="en-US" sz="1400" i="1" dirty="0"/>
              <a:t>) used as inputs to forecast the output </a:t>
            </a:r>
            <a:r>
              <a:rPr lang="en-US" sz="1400" i="1" dirty="0" err="1"/>
              <a:t>y</a:t>
            </a:r>
            <a:r>
              <a:rPr lang="en-US" sz="1400" i="1" baseline="-25000" dirty="0" err="1"/>
              <a:t>t</a:t>
            </a:r>
            <a:r>
              <a:rPr lang="en-US" sz="1400" i="1" dirty="0"/>
              <a:t>, and with five neurons in the hidden layer. A NNAR(p,0) model is equivalent to an ARIMA(p,0,0) model but without the restrictions on the parameters to ensure </a:t>
            </a:r>
            <a:r>
              <a:rPr lang="en-US" sz="1400" i="1" dirty="0" err="1"/>
              <a:t>stationarity</a:t>
            </a:r>
            <a:r>
              <a:rPr lang="en-US" sz="1400" i="1" dirty="0"/>
              <a:t>.</a:t>
            </a:r>
          </a:p>
          <a:p>
            <a:pPr marL="171450" indent="-171450" algn="l">
              <a:buFont typeface="Wingdings" panose="05000000000000000000" pitchFamily="2" charset="2"/>
              <a:buChar char="Ø"/>
            </a:pPr>
            <a:endParaRPr lang="en-US" sz="1400" i="1" dirty="0"/>
          </a:p>
          <a:p>
            <a:pPr marL="171450" indent="-171450" algn="l">
              <a:buFont typeface="Wingdings" panose="05000000000000000000" pitchFamily="2" charset="2"/>
              <a:buChar char="Ø"/>
            </a:pPr>
            <a:r>
              <a:rPr lang="en-US" sz="1400" i="1" dirty="0"/>
              <a:t>An NNAR(3,1,2)</a:t>
            </a:r>
            <a:r>
              <a:rPr lang="en-US" sz="1400" i="1" baseline="-25000" dirty="0"/>
              <a:t>12</a:t>
            </a:r>
            <a:r>
              <a:rPr lang="en-US" sz="1400" i="1" dirty="0"/>
              <a:t> model has inputs y</a:t>
            </a:r>
            <a:r>
              <a:rPr lang="en-US" sz="1400" i="1" baseline="-25000" dirty="0"/>
              <a:t>t−1</a:t>
            </a:r>
            <a:r>
              <a:rPr lang="en-US" sz="1400" i="1" dirty="0"/>
              <a:t>, y</a:t>
            </a:r>
            <a:r>
              <a:rPr lang="en-US" sz="1400" i="1" baseline="-25000" dirty="0"/>
              <a:t>t−2</a:t>
            </a:r>
            <a:r>
              <a:rPr lang="en-US" sz="1400" i="1" dirty="0"/>
              <a:t>, y</a:t>
            </a:r>
            <a:r>
              <a:rPr lang="en-US" sz="1400" i="1" baseline="-25000" dirty="0"/>
              <a:t>t−3</a:t>
            </a:r>
            <a:r>
              <a:rPr lang="en-US" sz="1400" i="1" dirty="0"/>
              <a:t> and y</a:t>
            </a:r>
            <a:r>
              <a:rPr lang="en-US" sz="1400" i="1" baseline="-25000" dirty="0"/>
              <a:t>t−12</a:t>
            </a:r>
            <a:r>
              <a:rPr lang="en-US" sz="1400" i="1" dirty="0"/>
              <a:t>, and two neurons in the hidden layer. </a:t>
            </a:r>
          </a:p>
        </p:txBody>
      </p:sp>
      <p:graphicFrame>
        <p:nvGraphicFramePr>
          <p:cNvPr id="6" name="Object 5"/>
          <p:cNvGraphicFramePr>
            <a:graphicFrameLocks noChangeAspect="1"/>
          </p:cNvGraphicFramePr>
          <p:nvPr>
            <p:extLst>
              <p:ext uri="{D42A27DB-BD31-4B8C-83A1-F6EECF244321}">
                <p14:modId xmlns:p14="http://schemas.microsoft.com/office/powerpoint/2010/main" val="4211217580"/>
              </p:ext>
            </p:extLst>
          </p:nvPr>
        </p:nvGraphicFramePr>
        <p:xfrm>
          <a:off x="6629400" y="5924338"/>
          <a:ext cx="914400" cy="771525"/>
        </p:xfrm>
        <a:graphic>
          <a:graphicData uri="http://schemas.openxmlformats.org/presentationml/2006/ole">
            <mc:AlternateContent xmlns:mc="http://schemas.openxmlformats.org/markup-compatibility/2006">
              <mc:Choice xmlns:v="urn:schemas-microsoft-com:vml" Requires="v">
                <p:oleObj spid="_x0000_s2052" name="Packager Shell Object" showAsIcon="1" r:id="rId4" imgW="914400" imgH="771480" progId="Package">
                  <p:embed/>
                </p:oleObj>
              </mc:Choice>
              <mc:Fallback>
                <p:oleObj name="Packager Shell Object" showAsIcon="1" r:id="rId4" imgW="914400" imgH="771480" progId="Package">
                  <p:embed/>
                  <p:pic>
                    <p:nvPicPr>
                      <p:cNvPr id="0" name=""/>
                      <p:cNvPicPr/>
                      <p:nvPr/>
                    </p:nvPicPr>
                    <p:blipFill>
                      <a:blip r:embed="rId5"/>
                      <a:stretch>
                        <a:fillRect/>
                      </a:stretch>
                    </p:blipFill>
                    <p:spPr>
                      <a:xfrm>
                        <a:off x="6629400" y="5924338"/>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3121481310"/>
      </p:ext>
    </p:extLst>
  </p:cSld>
  <p:clrMapOvr>
    <a:masterClrMapping/>
  </p:clrMapOvr>
</p:sld>
</file>

<file path=ppt/theme/theme1.xml><?xml version="1.0" encoding="utf-8"?>
<a:theme xmlns:a="http://schemas.openxmlformats.org/drawingml/2006/main" name="Blank">
  <a:themeElements>
    <a:clrScheme name="Blank 2">
      <a:dk1>
        <a:srgbClr val="000000"/>
      </a:dk1>
      <a:lt1>
        <a:srgbClr val="FFFFFF"/>
      </a:lt1>
      <a:dk2>
        <a:srgbClr val="000000"/>
      </a:dk2>
      <a:lt2>
        <a:srgbClr val="808080"/>
      </a:lt2>
      <a:accent1>
        <a:srgbClr val="5D9A0C"/>
      </a:accent1>
      <a:accent2>
        <a:srgbClr val="B8D30B"/>
      </a:accent2>
      <a:accent3>
        <a:srgbClr val="FFFFFF"/>
      </a:accent3>
      <a:accent4>
        <a:srgbClr val="000000"/>
      </a:accent4>
      <a:accent5>
        <a:srgbClr val="B6CAAA"/>
      </a:accent5>
      <a:accent6>
        <a:srgbClr val="A6BF09"/>
      </a:accent6>
      <a:hlink>
        <a:srgbClr val="0099CC"/>
      </a:hlink>
      <a:folHlink>
        <a:srgbClr val="005A8B"/>
      </a:folHlink>
    </a:clrScheme>
    <a:fontScheme name="Blank">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bodyPr>
      <a:lstStyle>
        <a:defPPr marL="0" marR="0" indent="0" algn="ctr" defTabSz="1019175" rtl="0" eaLnBrk="1" fontAlgn="base" latinLnBrk="0" hangingPunct="1">
          <a:lnSpc>
            <a:spcPct val="100000"/>
          </a:lnSpc>
          <a:spcBef>
            <a:spcPct val="0"/>
          </a:spcBef>
          <a:spcAft>
            <a:spcPct val="0"/>
          </a:spcAft>
          <a:buClrTx/>
          <a:buSzTx/>
          <a:buFontTx/>
          <a:buNone/>
          <a:tabLst/>
          <a:defRPr kumimoji="0" lang="en-US" sz="10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bodyPr>
      <a:lstStyle>
        <a:defPPr marL="0" marR="0" indent="0" algn="ctr" defTabSz="1019175" rtl="0" eaLnBrk="1" fontAlgn="base" latinLnBrk="0" hangingPunct="1">
          <a:lnSpc>
            <a:spcPct val="100000"/>
          </a:lnSpc>
          <a:spcBef>
            <a:spcPct val="0"/>
          </a:spcBef>
          <a:spcAft>
            <a:spcPct val="0"/>
          </a:spcAft>
          <a:buClrTx/>
          <a:buSzTx/>
          <a:buFontTx/>
          <a:buNone/>
          <a:tabLst/>
          <a:defRPr kumimoji="0" lang="en-US" sz="1000" b="0" i="0" u="none" strike="noStrike" cap="none" normalizeH="0" baseline="0" smtClean="0">
            <a:ln>
              <a:noFill/>
            </a:ln>
            <a:solidFill>
              <a:schemeClr val="tx1"/>
            </a:solidFill>
            <a:effectLst/>
            <a:latin typeface="Arial" charset="0"/>
          </a:defRPr>
        </a:defPPr>
      </a:lstStyle>
    </a:lnDef>
  </a:objectDefaults>
  <a:extraClrSchemeLst>
    <a:extraClrScheme>
      <a:clrScheme name="Blank 1">
        <a:dk1>
          <a:srgbClr val="000000"/>
        </a:dk1>
        <a:lt1>
          <a:srgbClr val="FFFFFF"/>
        </a:lt1>
        <a:dk2>
          <a:srgbClr val="000000"/>
        </a:dk2>
        <a:lt2>
          <a:srgbClr val="808080"/>
        </a:lt2>
        <a:accent1>
          <a:srgbClr val="3C8A2E"/>
        </a:accent1>
        <a:accent2>
          <a:srgbClr val="C7D28A"/>
        </a:accent2>
        <a:accent3>
          <a:srgbClr val="FFFFFF"/>
        </a:accent3>
        <a:accent4>
          <a:srgbClr val="000000"/>
        </a:accent4>
        <a:accent5>
          <a:srgbClr val="AFC4AD"/>
        </a:accent5>
        <a:accent6>
          <a:srgbClr val="B4BE7D"/>
        </a:accent6>
        <a:hlink>
          <a:srgbClr val="739600"/>
        </a:hlink>
        <a:folHlink>
          <a:srgbClr val="B7D2E3"/>
        </a:folHlink>
      </a:clrScheme>
      <a:clrMap bg1="lt1" tx1="dk1" bg2="lt2" tx2="dk2" accent1="accent1" accent2="accent2" accent3="accent3" accent4="accent4" accent5="accent5" accent6="accent6" hlink="hlink" folHlink="folHlink"/>
    </a:extraClrScheme>
    <a:extraClrScheme>
      <a:clrScheme name="Blank 2">
        <a:dk1>
          <a:srgbClr val="000000"/>
        </a:dk1>
        <a:lt1>
          <a:srgbClr val="FFFFFF"/>
        </a:lt1>
        <a:dk2>
          <a:srgbClr val="000000"/>
        </a:dk2>
        <a:lt2>
          <a:srgbClr val="808080"/>
        </a:lt2>
        <a:accent1>
          <a:srgbClr val="5D9A0C"/>
        </a:accent1>
        <a:accent2>
          <a:srgbClr val="B8D30B"/>
        </a:accent2>
        <a:accent3>
          <a:srgbClr val="FFFFFF"/>
        </a:accent3>
        <a:accent4>
          <a:srgbClr val="000000"/>
        </a:accent4>
        <a:accent5>
          <a:srgbClr val="B6CAAA"/>
        </a:accent5>
        <a:accent6>
          <a:srgbClr val="A6BF09"/>
        </a:accent6>
        <a:hlink>
          <a:srgbClr val="0099CC"/>
        </a:hlink>
        <a:folHlink>
          <a:srgbClr val="005A8B"/>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3_Custom Design">
  <a:themeElements>
    <a:clrScheme name="3_Custom Design 4">
      <a:dk1>
        <a:srgbClr val="000000"/>
      </a:dk1>
      <a:lt1>
        <a:srgbClr val="FFFFFF"/>
      </a:lt1>
      <a:dk2>
        <a:srgbClr val="000000"/>
      </a:dk2>
      <a:lt2>
        <a:srgbClr val="808080"/>
      </a:lt2>
      <a:accent1>
        <a:srgbClr val="5D9A0C"/>
      </a:accent1>
      <a:accent2>
        <a:srgbClr val="B8D30B"/>
      </a:accent2>
      <a:accent3>
        <a:srgbClr val="FFFFFF"/>
      </a:accent3>
      <a:accent4>
        <a:srgbClr val="000000"/>
      </a:accent4>
      <a:accent5>
        <a:srgbClr val="B6CAAA"/>
      </a:accent5>
      <a:accent6>
        <a:srgbClr val="A6BF09"/>
      </a:accent6>
      <a:hlink>
        <a:srgbClr val="0099CC"/>
      </a:hlink>
      <a:folHlink>
        <a:srgbClr val="005A8B"/>
      </a:folHlink>
    </a:clrScheme>
    <a:fontScheme name="3_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bodyPr>
      <a:lstStyle>
        <a:defPPr marL="0" marR="0" indent="0" algn="ctr" defTabSz="1019175" rtl="0" eaLnBrk="1" fontAlgn="base" latinLnBrk="0" hangingPunct="1">
          <a:lnSpc>
            <a:spcPct val="100000"/>
          </a:lnSpc>
          <a:spcBef>
            <a:spcPct val="0"/>
          </a:spcBef>
          <a:spcAft>
            <a:spcPct val="0"/>
          </a:spcAft>
          <a:buClrTx/>
          <a:buSzTx/>
          <a:buFontTx/>
          <a:buNone/>
          <a:tabLst/>
          <a:defRPr kumimoji="0" lang="en-US" sz="10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bodyPr>
      <a:lstStyle>
        <a:defPPr marL="0" marR="0" indent="0" algn="ctr" defTabSz="1019175" rtl="0" eaLnBrk="1" fontAlgn="base" latinLnBrk="0" hangingPunct="1">
          <a:lnSpc>
            <a:spcPct val="100000"/>
          </a:lnSpc>
          <a:spcBef>
            <a:spcPct val="0"/>
          </a:spcBef>
          <a:spcAft>
            <a:spcPct val="0"/>
          </a:spcAft>
          <a:buClrTx/>
          <a:buSzTx/>
          <a:buFontTx/>
          <a:buNone/>
          <a:tabLst/>
          <a:defRPr kumimoji="0" lang="en-US" sz="1000" b="0" i="0" u="none" strike="noStrike" cap="none" normalizeH="0" baseline="0" smtClean="0">
            <a:ln>
              <a:noFill/>
            </a:ln>
            <a:solidFill>
              <a:schemeClr val="tx1"/>
            </a:solidFill>
            <a:effectLst/>
            <a:latin typeface="Arial" charset="0"/>
          </a:defRPr>
        </a:defPPr>
      </a:lstStyle>
    </a:lnDef>
  </a:objectDefaults>
  <a:extraClrSchemeLst>
    <a:extraClrScheme>
      <a:clrScheme name="3_Custom Design 1">
        <a:dk1>
          <a:srgbClr val="000000"/>
        </a:dk1>
        <a:lt1>
          <a:srgbClr val="FFFFFF"/>
        </a:lt1>
        <a:dk2>
          <a:srgbClr val="000000"/>
        </a:dk2>
        <a:lt2>
          <a:srgbClr val="808080"/>
        </a:lt2>
        <a:accent1>
          <a:srgbClr val="739600"/>
        </a:accent1>
        <a:accent2>
          <a:srgbClr val="98C6EA"/>
        </a:accent2>
        <a:accent3>
          <a:srgbClr val="FFFFFF"/>
        </a:accent3>
        <a:accent4>
          <a:srgbClr val="000000"/>
        </a:accent4>
        <a:accent5>
          <a:srgbClr val="BCC9AA"/>
        </a:accent5>
        <a:accent6>
          <a:srgbClr val="89B3D4"/>
        </a:accent6>
        <a:hlink>
          <a:srgbClr val="ABC785"/>
        </a:hlink>
        <a:folHlink>
          <a:srgbClr val="C1E2E5"/>
        </a:folHlink>
      </a:clrScheme>
      <a:clrMap bg1="lt1" tx1="dk1" bg2="lt2" tx2="dk2" accent1="accent1" accent2="accent2" accent3="accent3" accent4="accent4" accent5="accent5" accent6="accent6" hlink="hlink" folHlink="folHlink"/>
    </a:extraClrScheme>
    <a:extraClrScheme>
      <a:clrScheme name="3_Custom Design 2">
        <a:dk1>
          <a:srgbClr val="000000"/>
        </a:dk1>
        <a:lt1>
          <a:srgbClr val="FFFFFF"/>
        </a:lt1>
        <a:dk2>
          <a:srgbClr val="000000"/>
        </a:dk2>
        <a:lt2>
          <a:srgbClr val="808080"/>
        </a:lt2>
        <a:accent1>
          <a:srgbClr val="739600"/>
        </a:accent1>
        <a:accent2>
          <a:srgbClr val="6CADE4"/>
        </a:accent2>
        <a:accent3>
          <a:srgbClr val="FFFFFF"/>
        </a:accent3>
        <a:accent4>
          <a:srgbClr val="000000"/>
        </a:accent4>
        <a:accent5>
          <a:srgbClr val="BCC9AA"/>
        </a:accent5>
        <a:accent6>
          <a:srgbClr val="619CCF"/>
        </a:accent6>
        <a:hlink>
          <a:srgbClr val="ABC785"/>
        </a:hlink>
        <a:folHlink>
          <a:srgbClr val="C1E2E5"/>
        </a:folHlink>
      </a:clrScheme>
      <a:clrMap bg1="lt1" tx1="dk1" bg2="lt2" tx2="dk2" accent1="accent1" accent2="accent2" accent3="accent3" accent4="accent4" accent5="accent5" accent6="accent6" hlink="hlink" folHlink="folHlink"/>
    </a:extraClrScheme>
    <a:extraClrScheme>
      <a:clrScheme name="3_Custom Design 3">
        <a:dk1>
          <a:srgbClr val="000000"/>
        </a:dk1>
        <a:lt1>
          <a:srgbClr val="FFFFFF"/>
        </a:lt1>
        <a:dk2>
          <a:srgbClr val="000000"/>
        </a:dk2>
        <a:lt2>
          <a:srgbClr val="808080"/>
        </a:lt2>
        <a:accent1>
          <a:srgbClr val="3C8A2E"/>
        </a:accent1>
        <a:accent2>
          <a:srgbClr val="C7D28A"/>
        </a:accent2>
        <a:accent3>
          <a:srgbClr val="FFFFFF"/>
        </a:accent3>
        <a:accent4>
          <a:srgbClr val="000000"/>
        </a:accent4>
        <a:accent5>
          <a:srgbClr val="AFC4AD"/>
        </a:accent5>
        <a:accent6>
          <a:srgbClr val="B4BE7D"/>
        </a:accent6>
        <a:hlink>
          <a:srgbClr val="739600"/>
        </a:hlink>
        <a:folHlink>
          <a:srgbClr val="B7D2E3"/>
        </a:folHlink>
      </a:clrScheme>
      <a:clrMap bg1="lt1" tx1="dk1" bg2="lt2" tx2="dk2" accent1="accent1" accent2="accent2" accent3="accent3" accent4="accent4" accent5="accent5" accent6="accent6" hlink="hlink" folHlink="folHlink"/>
    </a:extraClrScheme>
    <a:extraClrScheme>
      <a:clrScheme name="3_Custom Design 4">
        <a:dk1>
          <a:srgbClr val="000000"/>
        </a:dk1>
        <a:lt1>
          <a:srgbClr val="FFFFFF"/>
        </a:lt1>
        <a:dk2>
          <a:srgbClr val="000000"/>
        </a:dk2>
        <a:lt2>
          <a:srgbClr val="808080"/>
        </a:lt2>
        <a:accent1>
          <a:srgbClr val="5D9A0C"/>
        </a:accent1>
        <a:accent2>
          <a:srgbClr val="B8D30B"/>
        </a:accent2>
        <a:accent3>
          <a:srgbClr val="FFFFFF"/>
        </a:accent3>
        <a:accent4>
          <a:srgbClr val="000000"/>
        </a:accent4>
        <a:accent5>
          <a:srgbClr val="B6CAAA"/>
        </a:accent5>
        <a:accent6>
          <a:srgbClr val="A6BF09"/>
        </a:accent6>
        <a:hlink>
          <a:srgbClr val="0099CC"/>
        </a:hlink>
        <a:folHlink>
          <a:srgbClr val="005A8B"/>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Blank">
  <a:themeElements>
    <a:clrScheme name="1_Blank 2">
      <a:dk1>
        <a:srgbClr val="000000"/>
      </a:dk1>
      <a:lt1>
        <a:srgbClr val="FFFFFF"/>
      </a:lt1>
      <a:dk2>
        <a:srgbClr val="000000"/>
      </a:dk2>
      <a:lt2>
        <a:srgbClr val="808080"/>
      </a:lt2>
      <a:accent1>
        <a:srgbClr val="5D9A0C"/>
      </a:accent1>
      <a:accent2>
        <a:srgbClr val="B8D30B"/>
      </a:accent2>
      <a:accent3>
        <a:srgbClr val="FFFFFF"/>
      </a:accent3>
      <a:accent4>
        <a:srgbClr val="000000"/>
      </a:accent4>
      <a:accent5>
        <a:srgbClr val="B6CAAA"/>
      </a:accent5>
      <a:accent6>
        <a:srgbClr val="A6BF09"/>
      </a:accent6>
      <a:hlink>
        <a:srgbClr val="0099CC"/>
      </a:hlink>
      <a:folHlink>
        <a:srgbClr val="005A8B"/>
      </a:folHlink>
    </a:clrScheme>
    <a:fontScheme name="1_Blank">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bodyPr>
      <a:lstStyle>
        <a:defPPr marL="0" marR="0" indent="0" algn="ctr" defTabSz="1019175" rtl="0" eaLnBrk="1" fontAlgn="base" latinLnBrk="0" hangingPunct="1">
          <a:lnSpc>
            <a:spcPct val="100000"/>
          </a:lnSpc>
          <a:spcBef>
            <a:spcPct val="0"/>
          </a:spcBef>
          <a:spcAft>
            <a:spcPct val="0"/>
          </a:spcAft>
          <a:buClrTx/>
          <a:buSzTx/>
          <a:buFontTx/>
          <a:buNone/>
          <a:tabLst/>
          <a:defRPr kumimoji="0" lang="en-US" sz="10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bodyPr>
      <a:lstStyle>
        <a:defPPr marL="0" marR="0" indent="0" algn="ctr" defTabSz="1019175" rtl="0" eaLnBrk="1" fontAlgn="base" latinLnBrk="0" hangingPunct="1">
          <a:lnSpc>
            <a:spcPct val="100000"/>
          </a:lnSpc>
          <a:spcBef>
            <a:spcPct val="0"/>
          </a:spcBef>
          <a:spcAft>
            <a:spcPct val="0"/>
          </a:spcAft>
          <a:buClrTx/>
          <a:buSzTx/>
          <a:buFontTx/>
          <a:buNone/>
          <a:tabLst/>
          <a:defRPr kumimoji="0" lang="en-US" sz="1000" b="0" i="0" u="none" strike="noStrike" cap="none" normalizeH="0" baseline="0" smtClean="0">
            <a:ln>
              <a:noFill/>
            </a:ln>
            <a:solidFill>
              <a:schemeClr val="tx1"/>
            </a:solidFill>
            <a:effectLst/>
            <a:latin typeface="Arial" charset="0"/>
          </a:defRPr>
        </a:defPPr>
      </a:lstStyle>
    </a:lnDef>
  </a:objectDefaults>
  <a:extraClrSchemeLst>
    <a:extraClrScheme>
      <a:clrScheme name="1_Blank 1">
        <a:dk1>
          <a:srgbClr val="000000"/>
        </a:dk1>
        <a:lt1>
          <a:srgbClr val="FFFFFF"/>
        </a:lt1>
        <a:dk2>
          <a:srgbClr val="000000"/>
        </a:dk2>
        <a:lt2>
          <a:srgbClr val="808080"/>
        </a:lt2>
        <a:accent1>
          <a:srgbClr val="3C8A2E"/>
        </a:accent1>
        <a:accent2>
          <a:srgbClr val="C7D28A"/>
        </a:accent2>
        <a:accent3>
          <a:srgbClr val="FFFFFF"/>
        </a:accent3>
        <a:accent4>
          <a:srgbClr val="000000"/>
        </a:accent4>
        <a:accent5>
          <a:srgbClr val="AFC4AD"/>
        </a:accent5>
        <a:accent6>
          <a:srgbClr val="B4BE7D"/>
        </a:accent6>
        <a:hlink>
          <a:srgbClr val="739600"/>
        </a:hlink>
        <a:folHlink>
          <a:srgbClr val="B7D2E3"/>
        </a:folHlink>
      </a:clrScheme>
      <a:clrMap bg1="lt1" tx1="dk1" bg2="lt2" tx2="dk2" accent1="accent1" accent2="accent2" accent3="accent3" accent4="accent4" accent5="accent5" accent6="accent6" hlink="hlink" folHlink="folHlink"/>
    </a:extraClrScheme>
    <a:extraClrScheme>
      <a:clrScheme name="1_Blank 2">
        <a:dk1>
          <a:srgbClr val="000000"/>
        </a:dk1>
        <a:lt1>
          <a:srgbClr val="FFFFFF"/>
        </a:lt1>
        <a:dk2>
          <a:srgbClr val="000000"/>
        </a:dk2>
        <a:lt2>
          <a:srgbClr val="808080"/>
        </a:lt2>
        <a:accent1>
          <a:srgbClr val="5D9A0C"/>
        </a:accent1>
        <a:accent2>
          <a:srgbClr val="B8D30B"/>
        </a:accent2>
        <a:accent3>
          <a:srgbClr val="FFFFFF"/>
        </a:accent3>
        <a:accent4>
          <a:srgbClr val="000000"/>
        </a:accent4>
        <a:accent5>
          <a:srgbClr val="B6CAAA"/>
        </a:accent5>
        <a:accent6>
          <a:srgbClr val="A6BF09"/>
        </a:accent6>
        <a:hlink>
          <a:srgbClr val="0099CC"/>
        </a:hlink>
        <a:folHlink>
          <a:srgbClr val="005A8B"/>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2_Blank">
  <a:themeElements>
    <a:clrScheme name="2_Blank 2">
      <a:dk1>
        <a:srgbClr val="000000"/>
      </a:dk1>
      <a:lt1>
        <a:srgbClr val="FFFFFF"/>
      </a:lt1>
      <a:dk2>
        <a:srgbClr val="000000"/>
      </a:dk2>
      <a:lt2>
        <a:srgbClr val="808080"/>
      </a:lt2>
      <a:accent1>
        <a:srgbClr val="5D9A0C"/>
      </a:accent1>
      <a:accent2>
        <a:srgbClr val="B8D30B"/>
      </a:accent2>
      <a:accent3>
        <a:srgbClr val="FFFFFF"/>
      </a:accent3>
      <a:accent4>
        <a:srgbClr val="000000"/>
      </a:accent4>
      <a:accent5>
        <a:srgbClr val="B6CAAA"/>
      </a:accent5>
      <a:accent6>
        <a:srgbClr val="A6BF09"/>
      </a:accent6>
      <a:hlink>
        <a:srgbClr val="0099CC"/>
      </a:hlink>
      <a:folHlink>
        <a:srgbClr val="005A8B"/>
      </a:folHlink>
    </a:clrScheme>
    <a:fontScheme name="2_Blank">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bodyPr>
      <a:lstStyle>
        <a:defPPr marL="0" marR="0" indent="0" algn="ctr" defTabSz="1019175" rtl="0" eaLnBrk="1" fontAlgn="base" latinLnBrk="0" hangingPunct="1">
          <a:lnSpc>
            <a:spcPct val="100000"/>
          </a:lnSpc>
          <a:spcBef>
            <a:spcPct val="0"/>
          </a:spcBef>
          <a:spcAft>
            <a:spcPct val="0"/>
          </a:spcAft>
          <a:buClrTx/>
          <a:buSzTx/>
          <a:buFontTx/>
          <a:buNone/>
          <a:tabLst/>
          <a:defRPr kumimoji="0" lang="en-US" sz="10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bodyPr>
      <a:lstStyle>
        <a:defPPr marL="0" marR="0" indent="0" algn="ctr" defTabSz="1019175" rtl="0" eaLnBrk="1" fontAlgn="base" latinLnBrk="0" hangingPunct="1">
          <a:lnSpc>
            <a:spcPct val="100000"/>
          </a:lnSpc>
          <a:spcBef>
            <a:spcPct val="0"/>
          </a:spcBef>
          <a:spcAft>
            <a:spcPct val="0"/>
          </a:spcAft>
          <a:buClrTx/>
          <a:buSzTx/>
          <a:buFontTx/>
          <a:buNone/>
          <a:tabLst/>
          <a:defRPr kumimoji="0" lang="en-US" sz="1000" b="0" i="0" u="none" strike="noStrike" cap="none" normalizeH="0" baseline="0" smtClean="0">
            <a:ln>
              <a:noFill/>
            </a:ln>
            <a:solidFill>
              <a:schemeClr val="tx1"/>
            </a:solidFill>
            <a:effectLst/>
            <a:latin typeface="Arial" charset="0"/>
          </a:defRPr>
        </a:defPPr>
      </a:lstStyle>
    </a:lnDef>
  </a:objectDefaults>
  <a:extraClrSchemeLst>
    <a:extraClrScheme>
      <a:clrScheme name="2_Blank 1">
        <a:dk1>
          <a:srgbClr val="000000"/>
        </a:dk1>
        <a:lt1>
          <a:srgbClr val="FFFFFF"/>
        </a:lt1>
        <a:dk2>
          <a:srgbClr val="000000"/>
        </a:dk2>
        <a:lt2>
          <a:srgbClr val="808080"/>
        </a:lt2>
        <a:accent1>
          <a:srgbClr val="3C8A2E"/>
        </a:accent1>
        <a:accent2>
          <a:srgbClr val="C7D28A"/>
        </a:accent2>
        <a:accent3>
          <a:srgbClr val="FFFFFF"/>
        </a:accent3>
        <a:accent4>
          <a:srgbClr val="000000"/>
        </a:accent4>
        <a:accent5>
          <a:srgbClr val="AFC4AD"/>
        </a:accent5>
        <a:accent6>
          <a:srgbClr val="B4BE7D"/>
        </a:accent6>
        <a:hlink>
          <a:srgbClr val="739600"/>
        </a:hlink>
        <a:folHlink>
          <a:srgbClr val="B7D2E3"/>
        </a:folHlink>
      </a:clrScheme>
      <a:clrMap bg1="lt1" tx1="dk1" bg2="lt2" tx2="dk2" accent1="accent1" accent2="accent2" accent3="accent3" accent4="accent4" accent5="accent5" accent6="accent6" hlink="hlink" folHlink="folHlink"/>
    </a:extraClrScheme>
    <a:extraClrScheme>
      <a:clrScheme name="2_Blank 2">
        <a:dk1>
          <a:srgbClr val="000000"/>
        </a:dk1>
        <a:lt1>
          <a:srgbClr val="FFFFFF"/>
        </a:lt1>
        <a:dk2>
          <a:srgbClr val="000000"/>
        </a:dk2>
        <a:lt2>
          <a:srgbClr val="808080"/>
        </a:lt2>
        <a:accent1>
          <a:srgbClr val="5D9A0C"/>
        </a:accent1>
        <a:accent2>
          <a:srgbClr val="B8D30B"/>
        </a:accent2>
        <a:accent3>
          <a:srgbClr val="FFFFFF"/>
        </a:accent3>
        <a:accent4>
          <a:srgbClr val="000000"/>
        </a:accent4>
        <a:accent5>
          <a:srgbClr val="B6CAAA"/>
        </a:accent5>
        <a:accent6>
          <a:srgbClr val="A6BF09"/>
        </a:accent6>
        <a:hlink>
          <a:srgbClr val="0099CC"/>
        </a:hlink>
        <a:folHlink>
          <a:srgbClr val="005A8B"/>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WIStrategyCommunication6-8</Template>
  <TotalTime>10740</TotalTime>
  <Words>810</Words>
  <Application>Microsoft Office PowerPoint</Application>
  <PresentationFormat>On-screen Show (4:3)</PresentationFormat>
  <Paragraphs>73</Paragraphs>
  <Slides>8</Slides>
  <Notes>2</Notes>
  <HiddenSlides>0</HiddenSlides>
  <MMClips>0</MMClips>
  <ScaleCrop>false</ScaleCrop>
  <HeadingPairs>
    <vt:vector size="8" baseType="variant">
      <vt:variant>
        <vt:lpstr>Fonts Used</vt:lpstr>
      </vt:variant>
      <vt:variant>
        <vt:i4>5</vt:i4>
      </vt:variant>
      <vt:variant>
        <vt:lpstr>Theme</vt:lpstr>
      </vt:variant>
      <vt:variant>
        <vt:i4>4</vt:i4>
      </vt:variant>
      <vt:variant>
        <vt:lpstr>Embedded OLE Servers</vt:lpstr>
      </vt:variant>
      <vt:variant>
        <vt:i4>1</vt:i4>
      </vt:variant>
      <vt:variant>
        <vt:lpstr>Slide Titles</vt:lpstr>
      </vt:variant>
      <vt:variant>
        <vt:i4>8</vt:i4>
      </vt:variant>
    </vt:vector>
  </HeadingPairs>
  <TitlesOfParts>
    <vt:vector size="18" baseType="lpstr">
      <vt:lpstr>Arial</vt:lpstr>
      <vt:lpstr>Cambria Math</vt:lpstr>
      <vt:lpstr>Wingdings</vt:lpstr>
      <vt:lpstr>Wingdings 2</vt:lpstr>
      <vt:lpstr>Wingdings 3</vt:lpstr>
      <vt:lpstr>Blank</vt:lpstr>
      <vt:lpstr>3_Custom Design</vt:lpstr>
      <vt:lpstr>1_Blank</vt:lpstr>
      <vt:lpstr>2_Blank</vt:lpstr>
      <vt:lpstr>Packager Shell Object</vt:lpstr>
      <vt:lpstr>PowerPoint Presentation</vt:lpstr>
      <vt:lpstr>Overview</vt:lpstr>
      <vt:lpstr>Neural Network – Time Series Forecasting (1/3)</vt:lpstr>
      <vt:lpstr>Neural Network – Time Series Forecasting (2/3)</vt:lpstr>
      <vt:lpstr>Neural Network – Time Series Forecasting (3/3)</vt:lpstr>
      <vt:lpstr>Pre – Processing Steps</vt:lpstr>
      <vt:lpstr>User Input</vt:lpstr>
      <vt:lpstr>R functions</vt:lpstr>
    </vt:vector>
  </TitlesOfParts>
  <Company>Fidelity Investments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 Leadership Team</dc:title>
  <dc:creator>A244772</dc:creator>
  <cp:lastModifiedBy>Moitra, Anindya</cp:lastModifiedBy>
  <cp:revision>756</cp:revision>
  <dcterms:created xsi:type="dcterms:W3CDTF">2009-06-10T14:21:18Z</dcterms:created>
  <dcterms:modified xsi:type="dcterms:W3CDTF">2019-06-17T05:39:36Z</dcterms:modified>
</cp:coreProperties>
</file>

<file path=docProps/thumbnail.jpeg>
</file>